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5"/>
  </p:sldMasterIdLst>
  <p:notesMasterIdLst>
    <p:notesMasterId r:id="rId9"/>
  </p:notesMasterIdLst>
  <p:handoutMasterIdLst>
    <p:handoutMasterId r:id="rId10"/>
  </p:handoutMasterIdLst>
  <p:sldIdLst>
    <p:sldId id="256" r:id="rId6"/>
    <p:sldId id="257" r:id="rId7"/>
    <p:sldId id="258" r:id="rId8"/>
  </p:sldIdLst>
  <p:sldSz cx="12192000" cy="6858000"/>
  <p:notesSz cx="7023100" cy="93091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609600" indent="-152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1220788" indent="-3063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830388" indent="-4587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2441575" indent="-6127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8197A6"/>
    <a:srgbClr val="F1666A"/>
    <a:srgbClr val="D9D9D9"/>
    <a:srgbClr val="053249"/>
    <a:srgbClr val="003249"/>
    <a:srgbClr val="335E6F"/>
    <a:srgbClr val="006196"/>
    <a:srgbClr val="6DC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22FA97-DD95-4B41-8509-B220664D6DFA}" v="5" dt="2023-05-24T09:37:35.9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035" autoAdjust="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lla Vayrynen" userId="71e112c1-239a-4c5f-97e5-ae42369c33b4" providerId="ADAL" clId="{B422FA97-DD95-4B41-8509-B220664D6DFA}"/>
    <pc:docChg chg="undo custSel addSld delSld modSld addMainMaster delMainMaster modMainMaster modNotesMaster">
      <pc:chgData name="Ulla Vayrynen" userId="71e112c1-239a-4c5f-97e5-ae42369c33b4" providerId="ADAL" clId="{B422FA97-DD95-4B41-8509-B220664D6DFA}" dt="2023-05-24T09:38:42.823" v="178" actId="680"/>
      <pc:docMkLst>
        <pc:docMk/>
      </pc:docMkLst>
      <pc:sldChg chg="addSp delSp modSp mod setBg modAnim modNotes">
        <pc:chgData name="Ulla Vayrynen" userId="71e112c1-239a-4c5f-97e5-ae42369c33b4" providerId="ADAL" clId="{B422FA97-DD95-4B41-8509-B220664D6DFA}" dt="2023-05-24T09:26:42.646" v="85" actId="1076"/>
        <pc:sldMkLst>
          <pc:docMk/>
          <pc:sldMk cId="0" sldId="256"/>
        </pc:sldMkLst>
        <pc:spChg chg="mod">
          <ac:chgData name="Ulla Vayrynen" userId="71e112c1-239a-4c5f-97e5-ae42369c33b4" providerId="ADAL" clId="{B422FA97-DD95-4B41-8509-B220664D6DFA}" dt="2023-05-24T09:22:27.337" v="74"/>
          <ac:spMkLst>
            <pc:docMk/>
            <pc:sldMk cId="0" sldId="256"/>
            <ac:spMk id="2" creationId="{D9ADCF8E-4029-478E-A1B0-7E7C0781B81F}"/>
          </ac:spMkLst>
        </pc:spChg>
        <pc:spChg chg="mod">
          <ac:chgData name="Ulla Vayrynen" userId="71e112c1-239a-4c5f-97e5-ae42369c33b4" providerId="ADAL" clId="{B422FA97-DD95-4B41-8509-B220664D6DFA}" dt="2023-05-24T09:22:27.337" v="74"/>
          <ac:spMkLst>
            <pc:docMk/>
            <pc:sldMk cId="0" sldId="256"/>
            <ac:spMk id="4" creationId="{B038F303-BFB6-4F0A-9C0E-DE4DE4DA87C8}"/>
          </ac:spMkLst>
        </pc:spChg>
        <pc:spChg chg="mod">
          <ac:chgData name="Ulla Vayrynen" userId="71e112c1-239a-4c5f-97e5-ae42369c33b4" providerId="ADAL" clId="{B422FA97-DD95-4B41-8509-B220664D6DFA}" dt="2023-05-24T09:22:27.337" v="74"/>
          <ac:spMkLst>
            <pc:docMk/>
            <pc:sldMk cId="0" sldId="256"/>
            <ac:spMk id="7" creationId="{38365EDA-09A5-4B01-9D4C-E78FE759609A}"/>
          </ac:spMkLst>
        </pc:spChg>
        <pc:spChg chg="mod">
          <ac:chgData name="Ulla Vayrynen" userId="71e112c1-239a-4c5f-97e5-ae42369c33b4" providerId="ADAL" clId="{B422FA97-DD95-4B41-8509-B220664D6DFA}" dt="2023-05-24T09:22:27.337" v="74"/>
          <ac:spMkLst>
            <pc:docMk/>
            <pc:sldMk cId="0" sldId="256"/>
            <ac:spMk id="8" creationId="{9E2A5304-4760-4355-BAD1-3B9FD8A8871E}"/>
          </ac:spMkLst>
        </pc:spChg>
        <pc:spChg chg="add mod">
          <ac:chgData name="Ulla Vayrynen" userId="71e112c1-239a-4c5f-97e5-ae42369c33b4" providerId="ADAL" clId="{B422FA97-DD95-4B41-8509-B220664D6DFA}" dt="2023-05-24T09:22:27.337" v="74"/>
          <ac:spMkLst>
            <pc:docMk/>
            <pc:sldMk cId="0" sldId="256"/>
            <ac:spMk id="10" creationId="{21746E5E-1817-AA54-AC49-A40A3EA0B4C5}"/>
          </ac:spMkLst>
        </pc:spChg>
        <pc:picChg chg="add del mod ord">
          <ac:chgData name="Ulla Vayrynen" userId="71e112c1-239a-4c5f-97e5-ae42369c33b4" providerId="ADAL" clId="{B422FA97-DD95-4B41-8509-B220664D6DFA}" dt="2023-05-24T09:12:47.647" v="35" actId="478"/>
          <ac:picMkLst>
            <pc:docMk/>
            <pc:sldMk cId="0" sldId="256"/>
            <ac:picMk id="5" creationId="{9FD77DC9-2772-F908-CAEF-B5F81D55314D}"/>
          </ac:picMkLst>
        </pc:picChg>
        <pc:picChg chg="add del mod">
          <ac:chgData name="Ulla Vayrynen" userId="71e112c1-239a-4c5f-97e5-ae42369c33b4" providerId="ADAL" clId="{B422FA97-DD95-4B41-8509-B220664D6DFA}" dt="2023-05-24T09:15:46.354" v="53" actId="478"/>
          <ac:picMkLst>
            <pc:docMk/>
            <pc:sldMk cId="0" sldId="256"/>
            <ac:picMk id="6" creationId="{209015E0-CB6C-DC09-B507-D3491615EED5}"/>
          </ac:picMkLst>
        </pc:picChg>
        <pc:picChg chg="add mod">
          <ac:chgData name="Ulla Vayrynen" userId="71e112c1-239a-4c5f-97e5-ae42369c33b4" providerId="ADAL" clId="{B422FA97-DD95-4B41-8509-B220664D6DFA}" dt="2023-05-24T09:26:42.646" v="85" actId="1076"/>
          <ac:picMkLst>
            <pc:docMk/>
            <pc:sldMk cId="0" sldId="256"/>
            <ac:picMk id="9" creationId="{5FD32760-7B71-8004-9254-F1BFB6DECB40}"/>
          </ac:picMkLst>
        </pc:picChg>
        <pc:picChg chg="add mod">
          <ac:chgData name="Ulla Vayrynen" userId="71e112c1-239a-4c5f-97e5-ae42369c33b4" providerId="ADAL" clId="{B422FA97-DD95-4B41-8509-B220664D6DFA}" dt="2023-05-24T09:22:27.337" v="74"/>
          <ac:picMkLst>
            <pc:docMk/>
            <pc:sldMk cId="0" sldId="256"/>
            <ac:picMk id="11" creationId="{F30F1384-272C-58AC-6276-D2B7CFA621E1}"/>
          </ac:picMkLst>
        </pc:picChg>
        <pc:picChg chg="add mod">
          <ac:chgData name="Ulla Vayrynen" userId="71e112c1-239a-4c5f-97e5-ae42369c33b4" providerId="ADAL" clId="{B422FA97-DD95-4B41-8509-B220664D6DFA}" dt="2023-05-24T09:22:27.337" v="74"/>
          <ac:picMkLst>
            <pc:docMk/>
            <pc:sldMk cId="0" sldId="256"/>
            <ac:picMk id="12" creationId="{E1197CB0-6126-CA21-2D8A-DCC0C289A97A}"/>
          </ac:picMkLst>
        </pc:picChg>
      </pc:sldChg>
      <pc:sldChg chg="new del">
        <pc:chgData name="Ulla Vayrynen" userId="71e112c1-239a-4c5f-97e5-ae42369c33b4" providerId="ADAL" clId="{B422FA97-DD95-4B41-8509-B220664D6DFA}" dt="2023-05-24T09:36:50.458" v="171" actId="2696"/>
        <pc:sldMkLst>
          <pc:docMk/>
          <pc:sldMk cId="383248427" sldId="257"/>
        </pc:sldMkLst>
      </pc:sldChg>
      <pc:sldChg chg="new del">
        <pc:chgData name="Ulla Vayrynen" userId="71e112c1-239a-4c5f-97e5-ae42369c33b4" providerId="ADAL" clId="{B422FA97-DD95-4B41-8509-B220664D6DFA}" dt="2023-05-24T09:36:19.282" v="167" actId="2696"/>
        <pc:sldMkLst>
          <pc:docMk/>
          <pc:sldMk cId="1496538371" sldId="257"/>
        </pc:sldMkLst>
      </pc:sldChg>
      <pc:sldChg chg="new">
        <pc:chgData name="Ulla Vayrynen" userId="71e112c1-239a-4c5f-97e5-ae42369c33b4" providerId="ADAL" clId="{B422FA97-DD95-4B41-8509-B220664D6DFA}" dt="2023-05-24T09:37:47.502" v="177" actId="680"/>
        <pc:sldMkLst>
          <pc:docMk/>
          <pc:sldMk cId="3103088920" sldId="257"/>
        </pc:sldMkLst>
      </pc:sldChg>
      <pc:sldChg chg="modSp del">
        <pc:chgData name="Ulla Vayrynen" userId="71e112c1-239a-4c5f-97e5-ae42369c33b4" providerId="ADAL" clId="{B422FA97-DD95-4B41-8509-B220664D6DFA}" dt="2023-05-24T09:32:28.548" v="97" actId="2696"/>
        <pc:sldMkLst>
          <pc:docMk/>
          <pc:sldMk cId="3103088920" sldId="257"/>
        </pc:sldMkLst>
        <pc:spChg chg="mod">
          <ac:chgData name="Ulla Vayrynen" userId="71e112c1-239a-4c5f-97e5-ae42369c33b4" providerId="ADAL" clId="{B422FA97-DD95-4B41-8509-B220664D6DFA}" dt="2023-05-24T09:22:27.337" v="74"/>
          <ac:spMkLst>
            <pc:docMk/>
            <pc:sldMk cId="3103088920" sldId="257"/>
            <ac:spMk id="39939" creationId="{609E2D4A-BD33-4D6F-B793-1AF70C7D3F7F}"/>
          </ac:spMkLst>
        </pc:spChg>
      </pc:sldChg>
      <pc:sldChg chg="new del">
        <pc:chgData name="Ulla Vayrynen" userId="71e112c1-239a-4c5f-97e5-ae42369c33b4" providerId="ADAL" clId="{B422FA97-DD95-4B41-8509-B220664D6DFA}" dt="2023-05-24T09:33:30.132" v="103" actId="2696"/>
        <pc:sldMkLst>
          <pc:docMk/>
          <pc:sldMk cId="4060498818" sldId="257"/>
        </pc:sldMkLst>
      </pc:sldChg>
      <pc:sldChg chg="new">
        <pc:chgData name="Ulla Vayrynen" userId="71e112c1-239a-4c5f-97e5-ae42369c33b4" providerId="ADAL" clId="{B422FA97-DD95-4B41-8509-B220664D6DFA}" dt="2023-05-24T09:38:42.823" v="178" actId="680"/>
        <pc:sldMkLst>
          <pc:docMk/>
          <pc:sldMk cId="587419792" sldId="258"/>
        </pc:sldMkLst>
      </pc:sldChg>
      <pc:sldChg chg="new del">
        <pc:chgData name="Ulla Vayrynen" userId="71e112c1-239a-4c5f-97e5-ae42369c33b4" providerId="ADAL" clId="{B422FA97-DD95-4B41-8509-B220664D6DFA}" dt="2023-05-24T09:26:52.437" v="86" actId="2696"/>
        <pc:sldMkLst>
          <pc:docMk/>
          <pc:sldMk cId="719749727" sldId="258"/>
        </pc:sldMkLst>
      </pc:sldChg>
      <pc:sldChg chg="new del">
        <pc:chgData name="Ulla Vayrynen" userId="71e112c1-239a-4c5f-97e5-ae42369c33b4" providerId="ADAL" clId="{B422FA97-DD95-4B41-8509-B220664D6DFA}" dt="2023-05-24T09:33:32.764" v="104" actId="2696"/>
        <pc:sldMkLst>
          <pc:docMk/>
          <pc:sldMk cId="724174026" sldId="258"/>
        </pc:sldMkLst>
      </pc:sldChg>
      <pc:sldChg chg="new del">
        <pc:chgData name="Ulla Vayrynen" userId="71e112c1-239a-4c5f-97e5-ae42369c33b4" providerId="ADAL" clId="{B422FA97-DD95-4B41-8509-B220664D6DFA}" dt="2023-05-24T09:32:31.136" v="98" actId="2696"/>
        <pc:sldMkLst>
          <pc:docMk/>
          <pc:sldMk cId="793074365" sldId="258"/>
        </pc:sldMkLst>
      </pc:sldChg>
      <pc:sldChg chg="new del">
        <pc:chgData name="Ulla Vayrynen" userId="71e112c1-239a-4c5f-97e5-ae42369c33b4" providerId="ADAL" clId="{B422FA97-DD95-4B41-8509-B220664D6DFA}" dt="2023-05-24T09:37:45.720" v="176" actId="2696"/>
        <pc:sldMkLst>
          <pc:docMk/>
          <pc:sldMk cId="1376864825" sldId="258"/>
        </pc:sldMkLst>
      </pc:sldChg>
      <pc:sldChg chg="new del">
        <pc:chgData name="Ulla Vayrynen" userId="71e112c1-239a-4c5f-97e5-ae42369c33b4" providerId="ADAL" clId="{B422FA97-DD95-4B41-8509-B220664D6DFA}" dt="2023-05-24T09:34:09.911" v="109" actId="2696"/>
        <pc:sldMkLst>
          <pc:docMk/>
          <pc:sldMk cId="3844017767" sldId="258"/>
        </pc:sldMkLst>
      </pc:sldChg>
      <pc:sldChg chg="new del">
        <pc:chgData name="Ulla Vayrynen" userId="71e112c1-239a-4c5f-97e5-ae42369c33b4" providerId="ADAL" clId="{B422FA97-DD95-4B41-8509-B220664D6DFA}" dt="2023-05-24T09:26:54.318" v="87" actId="2696"/>
        <pc:sldMkLst>
          <pc:docMk/>
          <pc:sldMk cId="993858675" sldId="259"/>
        </pc:sldMkLst>
      </pc:sldChg>
      <pc:sldChg chg="new del">
        <pc:chgData name="Ulla Vayrynen" userId="71e112c1-239a-4c5f-97e5-ae42369c33b4" providerId="ADAL" clId="{B422FA97-DD95-4B41-8509-B220664D6DFA}" dt="2023-05-24T09:34:07.287" v="108" actId="2696"/>
        <pc:sldMkLst>
          <pc:docMk/>
          <pc:sldMk cId="1188263517" sldId="259"/>
        </pc:sldMkLst>
      </pc:sldChg>
      <pc:sldMasterChg chg="addSp delSp modSp mod setBg addSldLayout delSldLayout modSldLayout">
        <pc:chgData name="Ulla Vayrynen" userId="71e112c1-239a-4c5f-97e5-ae42369c33b4" providerId="ADAL" clId="{B422FA97-DD95-4B41-8509-B220664D6DFA}" dt="2023-05-24T09:37:35.982" v="175" actId="1076"/>
        <pc:sldMasterMkLst>
          <pc:docMk/>
          <pc:sldMasterMk cId="0" sldId="2147483928"/>
        </pc:sldMasterMkLst>
        <pc:spChg chg="mod">
          <ac:chgData name="Ulla Vayrynen" userId="71e112c1-239a-4c5f-97e5-ae42369c33b4" providerId="ADAL" clId="{B422FA97-DD95-4B41-8509-B220664D6DFA}" dt="2023-05-24T09:22:27.337" v="74"/>
          <ac:spMkLst>
            <pc:docMk/>
            <pc:sldMasterMk cId="0" sldId="2147483928"/>
            <ac:spMk id="3" creationId="{655694D9-FE13-54FE-F1FB-DC22AA1DCE06}"/>
          </ac:spMkLst>
        </pc:spChg>
        <pc:spChg chg="mod">
          <ac:chgData name="Ulla Vayrynen" userId="71e112c1-239a-4c5f-97e5-ae42369c33b4" providerId="ADAL" clId="{B422FA97-DD95-4B41-8509-B220664D6DFA}" dt="2023-05-24T09:22:27.337" v="74"/>
          <ac:spMkLst>
            <pc:docMk/>
            <pc:sldMasterMk cId="0" sldId="2147483928"/>
            <ac:spMk id="9" creationId="{B4D89081-3586-40A4-8309-9019FE3D9E2D}"/>
          </ac:spMkLst>
        </pc:spChg>
        <pc:spChg chg="mod">
          <ac:chgData name="Ulla Vayrynen" userId="71e112c1-239a-4c5f-97e5-ae42369c33b4" providerId="ADAL" clId="{B422FA97-DD95-4B41-8509-B220664D6DFA}" dt="2023-05-24T09:22:27.337" v="74"/>
          <ac:spMkLst>
            <pc:docMk/>
            <pc:sldMasterMk cId="0" sldId="2147483928"/>
            <ac:spMk id="1026" creationId="{9F3F23CB-1081-4142-83C4-C49ED77C16A5}"/>
          </ac:spMkLst>
        </pc:spChg>
        <pc:spChg chg="mod">
          <ac:chgData name="Ulla Vayrynen" userId="71e112c1-239a-4c5f-97e5-ae42369c33b4" providerId="ADAL" clId="{B422FA97-DD95-4B41-8509-B220664D6DFA}" dt="2023-05-24T09:22:27.337" v="74"/>
          <ac:spMkLst>
            <pc:docMk/>
            <pc:sldMasterMk cId="0" sldId="2147483928"/>
            <ac:spMk id="1029" creationId="{2E046D58-E808-41D6-BFFF-9DC16DC2BABF}"/>
          </ac:spMkLst>
        </pc:spChg>
        <pc:spChg chg="mod">
          <ac:chgData name="Ulla Vayrynen" userId="71e112c1-239a-4c5f-97e5-ae42369c33b4" providerId="ADAL" clId="{B422FA97-DD95-4B41-8509-B220664D6DFA}" dt="2023-05-24T09:28:48.678" v="92" actId="14100"/>
          <ac:spMkLst>
            <pc:docMk/>
            <pc:sldMasterMk cId="0" sldId="2147483928"/>
            <ac:spMk id="1030" creationId="{7C9BFF8B-9F77-4851-B323-1A26FD0B7974}"/>
          </ac:spMkLst>
        </pc:spChg>
        <pc:spChg chg="mod">
          <ac:chgData name="Ulla Vayrynen" userId="71e112c1-239a-4c5f-97e5-ae42369c33b4" providerId="ADAL" clId="{B422FA97-DD95-4B41-8509-B220664D6DFA}" dt="2023-05-24T09:22:27.337" v="74"/>
          <ac:spMkLst>
            <pc:docMk/>
            <pc:sldMasterMk cId="0" sldId="2147483928"/>
            <ac:spMk id="1031" creationId="{229E338D-0159-482D-9EAB-356C5ADA21A6}"/>
          </ac:spMkLst>
        </pc:spChg>
        <pc:picChg chg="add mod ord">
          <ac:chgData name="Ulla Vayrynen" userId="71e112c1-239a-4c5f-97e5-ae42369c33b4" providerId="ADAL" clId="{B422FA97-DD95-4B41-8509-B220664D6DFA}" dt="2023-05-24T09:31:04.231" v="93" actId="167"/>
          <ac:picMkLst>
            <pc:docMk/>
            <pc:sldMasterMk cId="0" sldId="2147483928"/>
            <ac:picMk id="2" creationId="{EE474DDF-CEEE-F73B-C4A9-63D106AEB85A}"/>
          </ac:picMkLst>
        </pc:picChg>
        <pc:picChg chg="add del mod">
          <ac:chgData name="Ulla Vayrynen" userId="71e112c1-239a-4c5f-97e5-ae42369c33b4" providerId="ADAL" clId="{B422FA97-DD95-4B41-8509-B220664D6DFA}" dt="2023-05-24T09:31:07.453" v="94" actId="478"/>
          <ac:picMkLst>
            <pc:docMk/>
            <pc:sldMasterMk cId="0" sldId="2147483928"/>
            <ac:picMk id="4" creationId="{FE6C7312-D5A5-0440-0B05-C5FA36B74522}"/>
          </ac:picMkLst>
        </pc:picChg>
        <pc:picChg chg="add del mod">
          <ac:chgData name="Ulla Vayrynen" userId="71e112c1-239a-4c5f-97e5-ae42369c33b4" providerId="ADAL" clId="{B422FA97-DD95-4B41-8509-B220664D6DFA}" dt="2023-05-24T09:33:10.542" v="100" actId="478"/>
          <ac:picMkLst>
            <pc:docMk/>
            <pc:sldMasterMk cId="0" sldId="2147483928"/>
            <ac:picMk id="5" creationId="{CEE5A637-B773-72B7-4626-10E9361AABAB}"/>
          </ac:picMkLst>
        </pc:picChg>
        <pc:picChg chg="add mod">
          <ac:chgData name="Ulla Vayrynen" userId="71e112c1-239a-4c5f-97e5-ae42369c33b4" providerId="ADAL" clId="{B422FA97-DD95-4B41-8509-B220664D6DFA}" dt="2023-05-24T09:33:11.132" v="101"/>
          <ac:picMkLst>
            <pc:docMk/>
            <pc:sldMasterMk cId="0" sldId="2147483928"/>
            <ac:picMk id="6" creationId="{E9677235-8D53-296E-A826-96C0D45006C7}"/>
          </ac:picMkLst>
        </pc:picChg>
        <pc:picChg chg="mod">
          <ac:chgData name="Ulla Vayrynen" userId="71e112c1-239a-4c5f-97e5-ae42369c33b4" providerId="ADAL" clId="{B422FA97-DD95-4B41-8509-B220664D6DFA}" dt="2023-05-24T09:22:27.337" v="74"/>
          <ac:picMkLst>
            <pc:docMk/>
            <pc:sldMasterMk cId="0" sldId="2147483928"/>
            <ac:picMk id="39" creationId="{9FBC1400-B4B3-4DDB-AC99-110098A02ABF}"/>
          </ac:picMkLst>
        </pc:picChg>
        <pc:picChg chg="mod">
          <ac:chgData name="Ulla Vayrynen" userId="71e112c1-239a-4c5f-97e5-ae42369c33b4" providerId="ADAL" clId="{B422FA97-DD95-4B41-8509-B220664D6DFA}" dt="2023-05-24T09:22:27.337" v="74"/>
          <ac:picMkLst>
            <pc:docMk/>
            <pc:sldMasterMk cId="0" sldId="2147483928"/>
            <ac:picMk id="40" creationId="{DACFC0D2-CEAE-4D32-BB51-A4BDD73FB9A9}"/>
          </ac:picMkLst>
        </pc:picChg>
        <pc:picChg chg="mod">
          <ac:chgData name="Ulla Vayrynen" userId="71e112c1-239a-4c5f-97e5-ae42369c33b4" providerId="ADAL" clId="{B422FA97-DD95-4B41-8509-B220664D6DFA}" dt="2023-05-24T09:22:27.337" v="74"/>
          <ac:picMkLst>
            <pc:docMk/>
            <pc:sldMasterMk cId="0" sldId="2147483928"/>
            <ac:picMk id="41" creationId="{89D2AB8E-D9F7-4A7F-8709-4AC799675A6A}"/>
          </ac:picMkLst>
        </pc:picChg>
        <pc:picChg chg="mod">
          <ac:chgData name="Ulla Vayrynen" userId="71e112c1-239a-4c5f-97e5-ae42369c33b4" providerId="ADAL" clId="{B422FA97-DD95-4B41-8509-B220664D6DFA}" dt="2023-05-24T09:22:27.337" v="74"/>
          <ac:picMkLst>
            <pc:docMk/>
            <pc:sldMasterMk cId="0" sldId="2147483928"/>
            <ac:picMk id="1027" creationId="{0450AB64-3744-448F-A1C4-3C2B8455E020}"/>
          </ac:picMkLst>
        </pc:picChg>
        <pc:cxnChg chg="mod">
          <ac:chgData name="Ulla Vayrynen" userId="71e112c1-239a-4c5f-97e5-ae42369c33b4" providerId="ADAL" clId="{B422FA97-DD95-4B41-8509-B220664D6DFA}" dt="2023-05-24T09:22:27.337" v="74"/>
          <ac:cxnSpMkLst>
            <pc:docMk/>
            <pc:sldMasterMk cId="0" sldId="2147483928"/>
            <ac:cxnSpMk id="38" creationId="{034EE195-43D4-4581-8950-822FCFCD943C}"/>
          </ac:cxnSpMkLst>
        </pc:cxnChg>
        <pc:sldLayoutChg chg="delSp modSp mod delAnim">
          <pc:chgData name="Ulla Vayrynen" userId="71e112c1-239a-4c5f-97e5-ae42369c33b4" providerId="ADAL" clId="{B422FA97-DD95-4B41-8509-B220664D6DFA}" dt="2023-05-24T09:28:02.189" v="90" actId="478"/>
          <pc:sldLayoutMkLst>
            <pc:docMk/>
            <pc:sldMasterMk cId="0" sldId="2147483928"/>
            <pc:sldLayoutMk cId="3451736370" sldId="2147484008"/>
          </pc:sldLayoutMkLst>
          <pc:spChg chg="del mod">
            <ac:chgData name="Ulla Vayrynen" userId="71e112c1-239a-4c5f-97e5-ae42369c33b4" providerId="ADAL" clId="{B422FA97-DD95-4B41-8509-B220664D6DFA}" dt="2023-05-24T09:27:57.330" v="88" actId="478"/>
            <ac:spMkLst>
              <pc:docMk/>
              <pc:sldMasterMk cId="0" sldId="2147483928"/>
              <pc:sldLayoutMk cId="3451736370" sldId="2147484008"/>
              <ac:spMk id="5" creationId="{14A0A141-93C5-4891-AD86-3ABF3165A8BC}"/>
            </ac:spMkLst>
          </pc:spChg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0" sldId="2147483928"/>
              <pc:sldLayoutMk cId="3451736370" sldId="2147484008"/>
              <ac:spMk id="6" creationId="{AD8454E5-07CA-4BEA-81A4-92E335FCCE03}"/>
            </ac:spMkLst>
          </pc:spChg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0" sldId="2147483928"/>
              <pc:sldLayoutMk cId="3451736370" sldId="2147484008"/>
              <ac:spMk id="7" creationId="{9E135984-2327-4A66-A127-D10C6C91AE05}"/>
            </ac:spMkLst>
          </pc:spChg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0" sldId="2147483928"/>
              <pc:sldLayoutMk cId="3451736370" sldId="2147484008"/>
              <ac:spMk id="56323" creationId="{00000000-0000-0000-0000-000000000000}"/>
            </ac:spMkLst>
          </pc:spChg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0" sldId="2147483928"/>
              <pc:sldLayoutMk cId="3451736370" sldId="2147484008"/>
              <ac:spMk id="56325" creationId="{00000000-0000-0000-0000-000000000000}"/>
            </ac:spMkLst>
          </pc:spChg>
          <pc:picChg chg="del mod">
            <ac:chgData name="Ulla Vayrynen" userId="71e112c1-239a-4c5f-97e5-ae42369c33b4" providerId="ADAL" clId="{B422FA97-DD95-4B41-8509-B220664D6DFA}" dt="2023-05-24T09:27:59.428" v="89" actId="478"/>
            <ac:picMkLst>
              <pc:docMk/>
              <pc:sldMasterMk cId="0" sldId="2147483928"/>
              <pc:sldLayoutMk cId="3451736370" sldId="2147484008"/>
              <ac:picMk id="4" creationId="{D312117B-6390-4022-BF9E-14263D1D764D}"/>
            </ac:picMkLst>
          </pc:picChg>
          <pc:picChg chg="del mod">
            <ac:chgData name="Ulla Vayrynen" userId="71e112c1-239a-4c5f-97e5-ae42369c33b4" providerId="ADAL" clId="{B422FA97-DD95-4B41-8509-B220664D6DFA}" dt="2023-05-24T09:28:02.189" v="90" actId="478"/>
            <ac:picMkLst>
              <pc:docMk/>
              <pc:sldMasterMk cId="0" sldId="2147483928"/>
              <pc:sldLayoutMk cId="3451736370" sldId="2147484008"/>
              <ac:picMk id="13" creationId="{BC66DAE0-DB7E-444F-91B2-509AFED26EB3}"/>
            </ac:picMkLst>
          </pc:picChg>
          <pc:picChg chg="mod">
            <ac:chgData name="Ulla Vayrynen" userId="71e112c1-239a-4c5f-97e5-ae42369c33b4" providerId="ADAL" clId="{B422FA97-DD95-4B41-8509-B220664D6DFA}" dt="2023-05-24T09:22:27.337" v="74"/>
            <ac:picMkLst>
              <pc:docMk/>
              <pc:sldMasterMk cId="0" sldId="2147483928"/>
              <pc:sldLayoutMk cId="3451736370" sldId="2147484008"/>
              <ac:picMk id="14" creationId="{2BD159E3-6ABC-42A5-8641-69C8B09D62AC}"/>
            </ac:picMkLst>
          </pc:picChg>
          <pc:picChg chg="mod">
            <ac:chgData name="Ulla Vayrynen" userId="71e112c1-239a-4c5f-97e5-ae42369c33b4" providerId="ADAL" clId="{B422FA97-DD95-4B41-8509-B220664D6DFA}" dt="2023-05-24T09:22:27.337" v="74"/>
            <ac:picMkLst>
              <pc:docMk/>
              <pc:sldMasterMk cId="0" sldId="2147483928"/>
              <pc:sldLayoutMk cId="3451736370" sldId="2147484008"/>
              <ac:picMk id="15" creationId="{5C1D1A8D-D1A4-457F-B76D-5C437F9675C8}"/>
            </ac:picMkLst>
          </pc:pic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3451736370" sldId="2147484008"/>
              <ac:cxnSpMk id="8" creationId="{CB2B5BDB-9FBE-4006-9D29-B7299B7E7E34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3451736370" sldId="2147484008"/>
              <ac:cxnSpMk id="10" creationId="{F89252B4-A0DB-4508-9685-F004B604FB3A}"/>
            </ac:cxnSpMkLst>
          </pc:cxnChg>
        </pc:sldLayoutChg>
        <pc:sldLayoutChg chg="delSp modSp mod setBg">
          <pc:chgData name="Ulla Vayrynen" userId="71e112c1-239a-4c5f-97e5-ae42369c33b4" providerId="ADAL" clId="{B422FA97-DD95-4B41-8509-B220664D6DFA}" dt="2023-05-24T09:37:35.982" v="175" actId="1076"/>
          <pc:sldLayoutMkLst>
            <pc:docMk/>
            <pc:sldMasterMk cId="0" sldId="2147483928"/>
            <pc:sldLayoutMk cId="2557528823" sldId="2147484009"/>
          </pc:sldLayoutMkLst>
          <pc:spChg chg="mod">
            <ac:chgData name="Ulla Vayrynen" userId="71e112c1-239a-4c5f-97e5-ae42369c33b4" providerId="ADAL" clId="{B422FA97-DD95-4B41-8509-B220664D6DFA}" dt="2023-05-24T09:37:35.982" v="175" actId="1076"/>
            <ac:spMkLst>
              <pc:docMk/>
              <pc:sldMasterMk cId="0" sldId="2147483928"/>
              <pc:sldLayoutMk cId="2557528823" sldId="2147484009"/>
              <ac:spMk id="2" creationId="{00000000-0000-0000-0000-000000000000}"/>
            </ac:spMkLst>
          </pc:spChg>
          <pc:spChg chg="mod">
            <ac:chgData name="Ulla Vayrynen" userId="71e112c1-239a-4c5f-97e5-ae42369c33b4" providerId="ADAL" clId="{B422FA97-DD95-4B41-8509-B220664D6DFA}" dt="2023-05-24T09:26:09.286" v="81" actId="14100"/>
            <ac:spMkLst>
              <pc:docMk/>
              <pc:sldMasterMk cId="0" sldId="2147483928"/>
              <pc:sldLayoutMk cId="2557528823" sldId="2147484009"/>
              <ac:spMk id="3" creationId="{00000000-0000-0000-0000-000000000000}"/>
            </ac:spMkLst>
          </pc:spChg>
          <pc:spChg chg="del mod">
            <ac:chgData name="Ulla Vayrynen" userId="71e112c1-239a-4c5f-97e5-ae42369c33b4" providerId="ADAL" clId="{B422FA97-DD95-4B41-8509-B220664D6DFA}" dt="2023-05-24T09:25:55.571" v="79" actId="478"/>
            <ac:spMkLst>
              <pc:docMk/>
              <pc:sldMasterMk cId="0" sldId="2147483928"/>
              <pc:sldLayoutMk cId="2557528823" sldId="2147484009"/>
              <ac:spMk id="5" creationId="{2FE2844B-0F0B-418D-ACB2-921C60E88B90}"/>
            </ac:spMkLst>
          </pc:spChg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0" sldId="2147483928"/>
              <pc:sldLayoutMk cId="2557528823" sldId="2147484009"/>
              <ac:spMk id="7" creationId="{B286EBFF-405F-4342-A35F-E3D58A57AAA0}"/>
            </ac:spMkLst>
          </pc:spChg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0" sldId="2147483928"/>
              <pc:sldLayoutMk cId="2557528823" sldId="2147484009"/>
              <ac:spMk id="34" creationId="{9C22BBCC-E27D-4BEB-90D2-741B22D28960}"/>
            </ac:spMkLst>
          </pc:spChg>
          <pc:grpChg chg="mod">
            <ac:chgData name="Ulla Vayrynen" userId="71e112c1-239a-4c5f-97e5-ae42369c33b4" providerId="ADAL" clId="{B422FA97-DD95-4B41-8509-B220664D6DFA}" dt="2023-05-24T09:22:27.337" v="74"/>
            <ac:grpSpMkLst>
              <pc:docMk/>
              <pc:sldMasterMk cId="0" sldId="2147483928"/>
              <pc:sldLayoutMk cId="2557528823" sldId="2147484009"/>
              <ac:grpSpMk id="6" creationId="{BC1EF1A6-C5F9-4142-91FF-7DFC4D6052BC}"/>
            </ac:grpSpMkLst>
          </pc:grpChg>
          <pc:grpChg chg="mod">
            <ac:chgData name="Ulla Vayrynen" userId="71e112c1-239a-4c5f-97e5-ae42369c33b4" providerId="ADAL" clId="{B422FA97-DD95-4B41-8509-B220664D6DFA}" dt="2023-05-24T09:22:27.337" v="74"/>
            <ac:grpSpMkLst>
              <pc:docMk/>
              <pc:sldMasterMk cId="0" sldId="2147483928"/>
              <pc:sldLayoutMk cId="2557528823" sldId="2147484009"/>
              <ac:grpSpMk id="8" creationId="{FB578932-667E-41E0-A19D-6898CF0034A0}"/>
            </ac:grpSpMkLst>
          </pc:grpChg>
          <pc:picChg chg="del mod">
            <ac:chgData name="Ulla Vayrynen" userId="71e112c1-239a-4c5f-97e5-ae42369c33b4" providerId="ADAL" clId="{B422FA97-DD95-4B41-8509-B220664D6DFA}" dt="2023-05-24T09:26:02.607" v="80" actId="478"/>
            <ac:picMkLst>
              <pc:docMk/>
              <pc:sldMasterMk cId="0" sldId="2147483928"/>
              <pc:sldLayoutMk cId="2557528823" sldId="2147484009"/>
              <ac:picMk id="4" creationId="{37B29A41-1811-4299-8EC1-72A0A7323818}"/>
            </ac:picMkLst>
          </pc:picChg>
          <pc:picChg chg="mod">
            <ac:chgData name="Ulla Vayrynen" userId="71e112c1-239a-4c5f-97e5-ae42369c33b4" providerId="ADAL" clId="{B422FA97-DD95-4B41-8509-B220664D6DFA}" dt="2023-05-24T09:22:27.337" v="74"/>
            <ac:picMkLst>
              <pc:docMk/>
              <pc:sldMasterMk cId="0" sldId="2147483928"/>
              <pc:sldLayoutMk cId="2557528823" sldId="2147484009"/>
              <ac:picMk id="65" creationId="{B9FCAA51-7308-4101-93DE-228662D79227}"/>
            </ac:picMkLst>
          </pc:picChg>
          <pc:picChg chg="mod">
            <ac:chgData name="Ulla Vayrynen" userId="71e112c1-239a-4c5f-97e5-ae42369c33b4" providerId="ADAL" clId="{B422FA97-DD95-4B41-8509-B220664D6DFA}" dt="2023-05-24T09:22:27.337" v="74"/>
            <ac:picMkLst>
              <pc:docMk/>
              <pc:sldMasterMk cId="0" sldId="2147483928"/>
              <pc:sldLayoutMk cId="2557528823" sldId="2147484009"/>
              <ac:picMk id="66" creationId="{1ADA305B-E803-40CB-9871-B2D90E37831E}"/>
            </ac:picMkLst>
          </pc:picChg>
          <pc:picChg chg="del mod">
            <ac:chgData name="Ulla Vayrynen" userId="71e112c1-239a-4c5f-97e5-ae42369c33b4" providerId="ADAL" clId="{B422FA97-DD95-4B41-8509-B220664D6DFA}" dt="2023-05-24T09:36:36.662" v="169" actId="478"/>
            <ac:picMkLst>
              <pc:docMk/>
              <pc:sldMasterMk cId="0" sldId="2147483928"/>
              <pc:sldLayoutMk cId="2557528823" sldId="2147484009"/>
              <ac:picMk id="67" creationId="{EE699A9C-A2E1-4E51-B191-D6CF8F5E4B43}"/>
            </ac:picMkLst>
          </pc:pic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557528823" sldId="2147484009"/>
              <ac:cxnSpMk id="9" creationId="{3AAC8A65-508A-4822-9EB7-1988137EEABF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557528823" sldId="2147484009"/>
              <ac:cxnSpMk id="10" creationId="{D541FEA0-736C-4B8C-A65B-31602CD09336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557528823" sldId="2147484009"/>
              <ac:cxnSpMk id="11" creationId="{7F3B16AA-2B8F-4A21-9CA8-F3339BE57415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557528823" sldId="2147484009"/>
              <ac:cxnSpMk id="12" creationId="{AC9F3AFD-84E3-4B30-B2B1-46F5E0DAE151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557528823" sldId="2147484009"/>
              <ac:cxnSpMk id="13" creationId="{6FC0AAA3-5969-43CA-BBD5-920D07818D15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557528823" sldId="2147484009"/>
              <ac:cxnSpMk id="14" creationId="{8251541F-927D-4CC7-B8F9-7DB6E206D6D7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557528823" sldId="2147484009"/>
              <ac:cxnSpMk id="15" creationId="{A87FBAC8-5D10-4BE9-97A8-DB3A88CDE55F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557528823" sldId="2147484009"/>
              <ac:cxnSpMk id="16" creationId="{4A54C927-1942-43F8-AC0F-E22D9DA0B7D6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557528823" sldId="2147484009"/>
              <ac:cxnSpMk id="17" creationId="{D2D41BBB-734A-48D3-A858-07610FFFA6C8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557528823" sldId="2147484009"/>
              <ac:cxnSpMk id="18" creationId="{074190C1-00DD-49C0-862A-0A16D6469CF3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557528823" sldId="2147484009"/>
              <ac:cxnSpMk id="19" creationId="{BD38215B-76AF-44F4-BB7E-4EB2D4449B1D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557528823" sldId="2147484009"/>
              <ac:cxnSpMk id="20" creationId="{D18DFF1C-6CF6-464D-B8D4-31FA5BFB128C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557528823" sldId="2147484009"/>
              <ac:cxnSpMk id="21" creationId="{EA8C603C-83A2-4AD1-A50D-C058BBCC2BB9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557528823" sldId="2147484009"/>
              <ac:cxnSpMk id="22" creationId="{1EB950DA-E39B-43F7-9D4F-5A0C038080EB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557528823" sldId="2147484009"/>
              <ac:cxnSpMk id="23" creationId="{A7879563-2EC1-410B-A846-AE6326DC2F01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557528823" sldId="2147484009"/>
              <ac:cxnSpMk id="24" creationId="{E7BAA8D5-A43F-406C-9C68-0F5453614D3C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557528823" sldId="2147484009"/>
              <ac:cxnSpMk id="25" creationId="{79A4C716-46B7-4828-BD8D-0D4D0135BA95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557528823" sldId="2147484009"/>
              <ac:cxnSpMk id="26" creationId="{8BA10BC1-AADD-4639-94F2-DCA39A44A2FE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557528823" sldId="2147484009"/>
              <ac:cxnSpMk id="27" creationId="{65ADFF7F-8AF2-46BE-AD78-423C8295E9F3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557528823" sldId="2147484009"/>
              <ac:cxnSpMk id="28" creationId="{E40B24B5-FE6B-4953-BD78-7C4D74F4DFA3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557528823" sldId="2147484009"/>
              <ac:cxnSpMk id="29" creationId="{C9F508B7-4D1A-42C1-AA1B-E191D03E32B2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557528823" sldId="2147484009"/>
              <ac:cxnSpMk id="30" creationId="{C6C11451-69AE-41D9-AEA1-AC8E51849B16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557528823" sldId="2147484009"/>
              <ac:cxnSpMk id="31" creationId="{CAAF9C1F-2872-4152-AFD7-D12B6898FB82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557528823" sldId="2147484009"/>
              <ac:cxnSpMk id="32" creationId="{357A5CF9-9921-4928-BF15-406898D323CB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557528823" sldId="2147484009"/>
              <ac:cxnSpMk id="35" creationId="{460FAACF-4D13-4909-9FF5-1325786EA86B}"/>
            </ac:cxnSpMkLst>
          </pc:cxnChg>
          <pc:cxnChg chg="del mod">
            <ac:chgData name="Ulla Vayrynen" userId="71e112c1-239a-4c5f-97e5-ae42369c33b4" providerId="ADAL" clId="{B422FA97-DD95-4B41-8509-B220664D6DFA}" dt="2023-05-24T09:37:21.810" v="172" actId="478"/>
            <ac:cxnSpMkLst>
              <pc:docMk/>
              <pc:sldMasterMk cId="0" sldId="2147483928"/>
              <pc:sldLayoutMk cId="2557528823" sldId="2147484009"/>
              <ac:cxnSpMk id="36" creationId="{DB1419D6-0D65-44CE-AA27-CADD8319926B}"/>
            </ac:cxnSpMkLst>
          </pc:cxnChg>
        </pc:sldLayoutChg>
        <pc:sldLayoutChg chg="modSp del setBg">
          <pc:chgData name="Ulla Vayrynen" userId="71e112c1-239a-4c5f-97e5-ae42369c33b4" providerId="ADAL" clId="{B422FA97-DD95-4B41-8509-B220664D6DFA}" dt="2023-05-24T09:35:39.878" v="166" actId="2696"/>
          <pc:sldLayoutMkLst>
            <pc:docMk/>
            <pc:sldMasterMk cId="0" sldId="2147483928"/>
            <pc:sldLayoutMk cId="3164471706" sldId="2147484010"/>
          </pc:sldLayoutMkLst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0" sldId="2147483928"/>
              <pc:sldLayoutMk cId="3164471706" sldId="2147484010"/>
              <ac:spMk id="3" creationId="{00000000-0000-0000-0000-000000000000}"/>
            </ac:spMkLst>
          </pc:spChg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0" sldId="2147483928"/>
              <pc:sldLayoutMk cId="3164471706" sldId="2147484010"/>
              <ac:spMk id="5" creationId="{219AB9FD-13C1-4125-BB07-604060F39D9B}"/>
            </ac:spMkLst>
          </pc:spChg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0" sldId="2147483928"/>
              <pc:sldLayoutMk cId="3164471706" sldId="2147484010"/>
              <ac:spMk id="7" creationId="{09147104-A229-4B0F-995A-5AD5819D3C89}"/>
            </ac:spMkLst>
          </pc:spChg>
          <pc:picChg chg="mod">
            <ac:chgData name="Ulla Vayrynen" userId="71e112c1-239a-4c5f-97e5-ae42369c33b4" providerId="ADAL" clId="{B422FA97-DD95-4B41-8509-B220664D6DFA}" dt="2023-05-24T09:22:27.337" v="74"/>
            <ac:picMkLst>
              <pc:docMk/>
              <pc:sldMasterMk cId="0" sldId="2147483928"/>
              <pc:sldLayoutMk cId="3164471706" sldId="2147484010"/>
              <ac:picMk id="4" creationId="{408F8F31-D9A3-43E6-936E-A81D82EDA753}"/>
            </ac:picMkLst>
          </pc:picChg>
          <pc:picChg chg="mod">
            <ac:chgData name="Ulla Vayrynen" userId="71e112c1-239a-4c5f-97e5-ae42369c33b4" providerId="ADAL" clId="{B422FA97-DD95-4B41-8509-B220664D6DFA}" dt="2023-05-24T09:22:27.337" v="74"/>
            <ac:picMkLst>
              <pc:docMk/>
              <pc:sldMasterMk cId="0" sldId="2147483928"/>
              <pc:sldLayoutMk cId="3164471706" sldId="2147484010"/>
              <ac:picMk id="38" creationId="{53A9EA20-EF4A-4161-939F-1EDECC884FAA}"/>
            </ac:picMkLst>
          </pc:picChg>
          <pc:picChg chg="mod">
            <ac:chgData name="Ulla Vayrynen" userId="71e112c1-239a-4c5f-97e5-ae42369c33b4" providerId="ADAL" clId="{B422FA97-DD95-4B41-8509-B220664D6DFA}" dt="2023-05-24T09:22:27.337" v="74"/>
            <ac:picMkLst>
              <pc:docMk/>
              <pc:sldMasterMk cId="0" sldId="2147483928"/>
              <pc:sldLayoutMk cId="3164471706" sldId="2147484010"/>
              <ac:picMk id="39" creationId="{F358C12A-ADCC-4D73-809B-B027F1E90963}"/>
            </ac:picMkLst>
          </pc:picChg>
          <pc:picChg chg="mod">
            <ac:chgData name="Ulla Vayrynen" userId="71e112c1-239a-4c5f-97e5-ae42369c33b4" providerId="ADAL" clId="{B422FA97-DD95-4B41-8509-B220664D6DFA}" dt="2023-05-24T09:22:27.337" v="74"/>
            <ac:picMkLst>
              <pc:docMk/>
              <pc:sldMasterMk cId="0" sldId="2147483928"/>
              <pc:sldLayoutMk cId="3164471706" sldId="2147484010"/>
              <ac:picMk id="40" creationId="{12A261F2-43DC-44B9-B693-6CA5F878A405}"/>
            </ac:picMkLst>
          </pc:pic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3164471706" sldId="2147484010"/>
              <ac:cxnSpMk id="8" creationId="{22C34889-5B68-40D6-B88D-60A03FBBD334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3164471706" sldId="2147484010"/>
              <ac:cxnSpMk id="9" creationId="{F503C3D2-54B1-4A88-86F4-EE189A4A5514}"/>
            </ac:cxnSpMkLst>
          </pc:cxnChg>
        </pc:sldLayoutChg>
        <pc:sldLayoutChg chg="modSp del setBg">
          <pc:chgData name="Ulla Vayrynen" userId="71e112c1-239a-4c5f-97e5-ae42369c33b4" providerId="ADAL" clId="{B422FA97-DD95-4B41-8509-B220664D6DFA}" dt="2023-05-24T09:35:37.778" v="165" actId="2696"/>
          <pc:sldLayoutMkLst>
            <pc:docMk/>
            <pc:sldMasterMk cId="0" sldId="2147483928"/>
            <pc:sldLayoutMk cId="4226388273" sldId="2147484011"/>
          </pc:sldLayoutMkLst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0" sldId="2147483928"/>
              <pc:sldLayoutMk cId="4226388273" sldId="2147484011"/>
              <ac:spMk id="3" creationId="{00000000-0000-0000-0000-000000000000}"/>
            </ac:spMkLst>
          </pc:spChg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0" sldId="2147483928"/>
              <pc:sldLayoutMk cId="4226388273" sldId="2147484011"/>
              <ac:spMk id="5" creationId="{26C54C6B-45F9-4B4C-A904-D854E65731F9}"/>
            </ac:spMkLst>
          </pc:spChg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0" sldId="2147483928"/>
              <pc:sldLayoutMk cId="4226388273" sldId="2147484011"/>
              <ac:spMk id="7" creationId="{4E9A80C5-DB02-4540-BA9D-8EDF5D119533}"/>
            </ac:spMkLst>
          </pc:spChg>
          <pc:picChg chg="mod">
            <ac:chgData name="Ulla Vayrynen" userId="71e112c1-239a-4c5f-97e5-ae42369c33b4" providerId="ADAL" clId="{B422FA97-DD95-4B41-8509-B220664D6DFA}" dt="2023-05-24T09:22:27.337" v="74"/>
            <ac:picMkLst>
              <pc:docMk/>
              <pc:sldMasterMk cId="0" sldId="2147483928"/>
              <pc:sldLayoutMk cId="4226388273" sldId="2147484011"/>
              <ac:picMk id="4" creationId="{4E39A25B-1736-4275-A16E-4CFCDEE4D352}"/>
            </ac:picMkLst>
          </pc:picChg>
          <pc:picChg chg="mod">
            <ac:chgData name="Ulla Vayrynen" userId="71e112c1-239a-4c5f-97e5-ae42369c33b4" providerId="ADAL" clId="{B422FA97-DD95-4B41-8509-B220664D6DFA}" dt="2023-05-24T09:22:27.337" v="74"/>
            <ac:picMkLst>
              <pc:docMk/>
              <pc:sldMasterMk cId="0" sldId="2147483928"/>
              <pc:sldLayoutMk cId="4226388273" sldId="2147484011"/>
              <ac:picMk id="38" creationId="{BFE70B11-AFD1-4193-9536-92716B17EE8A}"/>
            </ac:picMkLst>
          </pc:picChg>
          <pc:picChg chg="mod">
            <ac:chgData name="Ulla Vayrynen" userId="71e112c1-239a-4c5f-97e5-ae42369c33b4" providerId="ADAL" clId="{B422FA97-DD95-4B41-8509-B220664D6DFA}" dt="2023-05-24T09:22:27.337" v="74"/>
            <ac:picMkLst>
              <pc:docMk/>
              <pc:sldMasterMk cId="0" sldId="2147483928"/>
              <pc:sldLayoutMk cId="4226388273" sldId="2147484011"/>
              <ac:picMk id="39" creationId="{CFEAA07B-B3BF-4EFC-8ECC-F2E72915260D}"/>
            </ac:picMkLst>
          </pc:picChg>
          <pc:picChg chg="mod">
            <ac:chgData name="Ulla Vayrynen" userId="71e112c1-239a-4c5f-97e5-ae42369c33b4" providerId="ADAL" clId="{B422FA97-DD95-4B41-8509-B220664D6DFA}" dt="2023-05-24T09:22:27.337" v="74"/>
            <ac:picMkLst>
              <pc:docMk/>
              <pc:sldMasterMk cId="0" sldId="2147483928"/>
              <pc:sldLayoutMk cId="4226388273" sldId="2147484011"/>
              <ac:picMk id="40" creationId="{2F6103DB-39CC-4480-BC70-13F10AC69A2B}"/>
            </ac:picMkLst>
          </pc:pic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4226388273" sldId="2147484011"/>
              <ac:cxnSpMk id="8" creationId="{5B05A70E-B94C-44AC-8D24-B5C7EEC5899D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4226388273" sldId="2147484011"/>
              <ac:cxnSpMk id="9" creationId="{56B7BB6E-F71D-4F09-B59C-40FDAC45712D}"/>
            </ac:cxnSpMkLst>
          </pc:cxnChg>
        </pc:sldLayoutChg>
        <pc:sldLayoutChg chg="modSp del">
          <pc:chgData name="Ulla Vayrynen" userId="71e112c1-239a-4c5f-97e5-ae42369c33b4" providerId="ADAL" clId="{B422FA97-DD95-4B41-8509-B220664D6DFA}" dt="2023-05-24T09:35:35.772" v="164" actId="2696"/>
          <pc:sldLayoutMkLst>
            <pc:docMk/>
            <pc:sldMasterMk cId="0" sldId="2147483928"/>
            <pc:sldLayoutMk cId="1539423040" sldId="2147484012"/>
          </pc:sldLayoutMkLst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0" sldId="2147483928"/>
              <pc:sldLayoutMk cId="1539423040" sldId="2147484012"/>
              <ac:spMk id="3" creationId="{00000000-0000-0000-0000-000000000000}"/>
            </ac:spMkLst>
          </pc:spChg>
          <pc:grpChg chg="mod">
            <ac:chgData name="Ulla Vayrynen" userId="71e112c1-239a-4c5f-97e5-ae42369c33b4" providerId="ADAL" clId="{B422FA97-DD95-4B41-8509-B220664D6DFA}" dt="2023-05-24T09:22:27.337" v="74"/>
            <ac:grpSpMkLst>
              <pc:docMk/>
              <pc:sldMasterMk cId="0" sldId="2147483928"/>
              <pc:sldLayoutMk cId="1539423040" sldId="2147484012"/>
              <ac:grpSpMk id="4" creationId="{092A80AB-2CF9-465E-8109-6B5421428FAC}"/>
            </ac:grpSpMkLst>
          </pc:grp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1539423040" sldId="2147484012"/>
              <ac:cxnSpMk id="5" creationId="{10EFDF0E-404A-430A-BBE8-2F51E9032B52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1539423040" sldId="2147484012"/>
              <ac:cxnSpMk id="6" creationId="{AB327243-A03C-4DB3-AB81-4AF8F7D7CDC5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1539423040" sldId="2147484012"/>
              <ac:cxnSpMk id="7" creationId="{0DC9E6B4-1E09-4E3B-8BDD-EE3D0F96CC9F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1539423040" sldId="2147484012"/>
              <ac:cxnSpMk id="8" creationId="{C4647BA8-601B-4B82-B3F6-8AD2B976C256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1539423040" sldId="2147484012"/>
              <ac:cxnSpMk id="9" creationId="{9F6146B2-08EE-43CB-B5FF-18A74563211E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1539423040" sldId="2147484012"/>
              <ac:cxnSpMk id="10" creationId="{8ECC7766-D50A-431E-8475-504AE645C354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1539423040" sldId="2147484012"/>
              <ac:cxnSpMk id="11" creationId="{AA4620F1-2D9E-41A6-9E2D-F6748A468B16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1539423040" sldId="2147484012"/>
              <ac:cxnSpMk id="12" creationId="{9B86D1EF-7FCC-4098-A507-E7316A1DEB1C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1539423040" sldId="2147484012"/>
              <ac:cxnSpMk id="13" creationId="{65479B21-E1D7-43F6-88E9-3A821BD926B6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1539423040" sldId="2147484012"/>
              <ac:cxnSpMk id="14" creationId="{8B081400-C7CF-4066-B595-C0C89DC574E0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1539423040" sldId="2147484012"/>
              <ac:cxnSpMk id="15" creationId="{9618CA7B-0B1E-4DE0-9E21-98E9837649A5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1539423040" sldId="2147484012"/>
              <ac:cxnSpMk id="16" creationId="{7F5A50B9-E3D0-4F9D-A489-4C3AF7BDE6FA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1539423040" sldId="2147484012"/>
              <ac:cxnSpMk id="17" creationId="{9B2D06D8-278E-4551-9C11-6784C92B7886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1539423040" sldId="2147484012"/>
              <ac:cxnSpMk id="18" creationId="{ACDADBA0-E530-4486-9FC8-CC36AA052D13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1539423040" sldId="2147484012"/>
              <ac:cxnSpMk id="19" creationId="{4E8B4D1C-BA45-4D82-8ACE-0E8A35C0E015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1539423040" sldId="2147484012"/>
              <ac:cxnSpMk id="20" creationId="{E2433234-22FC-4199-9A29-5D61F91E17DD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1539423040" sldId="2147484012"/>
              <ac:cxnSpMk id="21" creationId="{BD4026D5-B025-4C27-9A8F-C8EAAD567E1E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1539423040" sldId="2147484012"/>
              <ac:cxnSpMk id="22" creationId="{F0297D24-ACD7-4783-A612-7BC68C2B7D4B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1539423040" sldId="2147484012"/>
              <ac:cxnSpMk id="23" creationId="{EA28529C-641B-4BBF-A6F4-72D360BF5C20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1539423040" sldId="2147484012"/>
              <ac:cxnSpMk id="24" creationId="{6B5D7A5F-5BE8-4802-9776-BFEA87174F50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1539423040" sldId="2147484012"/>
              <ac:cxnSpMk id="25" creationId="{128621AB-2BF1-4C40-AE91-55E5935628BB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1539423040" sldId="2147484012"/>
              <ac:cxnSpMk id="26" creationId="{F9F079BF-5235-4DEC-8562-862DA13E2B9E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1539423040" sldId="2147484012"/>
              <ac:cxnSpMk id="27" creationId="{03BCD257-CF86-495E-9D1D-3BE3F1C45D65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1539423040" sldId="2147484012"/>
              <ac:cxnSpMk id="28" creationId="{2FA78C2B-CF66-491B-93B9-D7D0F81C8987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1539423040" sldId="2147484012"/>
              <ac:cxnSpMk id="29" creationId="{4C67EDE3-6A37-40E9-934A-266D1E38DF84}"/>
            </ac:cxnSpMkLst>
          </pc:cxnChg>
        </pc:sldLayoutChg>
        <pc:sldLayoutChg chg="modSp del">
          <pc:chgData name="Ulla Vayrynen" userId="71e112c1-239a-4c5f-97e5-ae42369c33b4" providerId="ADAL" clId="{B422FA97-DD95-4B41-8509-B220664D6DFA}" dt="2023-05-24T09:35:33.945" v="163" actId="2696"/>
          <pc:sldLayoutMkLst>
            <pc:docMk/>
            <pc:sldMasterMk cId="0" sldId="2147483928"/>
            <pc:sldLayoutMk cId="1662255653" sldId="2147484013"/>
          </pc:sldLayoutMkLst>
          <pc:graphicFrameChg chg="mod">
            <ac:chgData name="Ulla Vayrynen" userId="71e112c1-239a-4c5f-97e5-ae42369c33b4" providerId="ADAL" clId="{B422FA97-DD95-4B41-8509-B220664D6DFA}" dt="2023-05-24T09:22:27.337" v="74"/>
            <ac:graphicFrameMkLst>
              <pc:docMk/>
              <pc:sldMasterMk cId="0" sldId="2147483928"/>
              <pc:sldLayoutMk cId="1662255653" sldId="2147484013"/>
              <ac:graphicFrameMk id="3" creationId="{77D166ED-EE21-4F29-9B6D-C2D186093598}"/>
            </ac:graphicFrameMkLst>
          </pc:graphicFrameChg>
          <pc:graphicFrameChg chg="mod">
            <ac:chgData name="Ulla Vayrynen" userId="71e112c1-239a-4c5f-97e5-ae42369c33b4" providerId="ADAL" clId="{B422FA97-DD95-4B41-8509-B220664D6DFA}" dt="2023-05-24T09:22:27.337" v="74"/>
            <ac:graphicFrameMkLst>
              <pc:docMk/>
              <pc:sldMasterMk cId="0" sldId="2147483928"/>
              <pc:sldLayoutMk cId="1662255653" sldId="2147484013"/>
              <ac:graphicFrameMk id="4" creationId="{63868290-43E6-4403-8DA8-956ECD5D2FD2}"/>
            </ac:graphicFrameMkLst>
          </pc:graphicFrame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1662255653" sldId="2147484013"/>
              <ac:cxnSpMk id="5" creationId="{0392D561-2D2F-4A21-B190-9E1899520978}"/>
            </ac:cxnSpMkLst>
          </pc:cxnChg>
        </pc:sldLayoutChg>
        <pc:sldLayoutChg chg="modSp del">
          <pc:chgData name="Ulla Vayrynen" userId="71e112c1-239a-4c5f-97e5-ae42369c33b4" providerId="ADAL" clId="{B422FA97-DD95-4B41-8509-B220664D6DFA}" dt="2023-05-24T09:35:31.873" v="162" actId="2696"/>
          <pc:sldLayoutMkLst>
            <pc:docMk/>
            <pc:sldMasterMk cId="0" sldId="2147483928"/>
            <pc:sldLayoutMk cId="2578487342" sldId="2147484014"/>
          </pc:sldLayoutMkLst>
          <pc:graphicFrameChg chg="mod">
            <ac:chgData name="Ulla Vayrynen" userId="71e112c1-239a-4c5f-97e5-ae42369c33b4" providerId="ADAL" clId="{B422FA97-DD95-4B41-8509-B220664D6DFA}" dt="2023-05-24T09:22:27.337" v="74"/>
            <ac:graphicFrameMkLst>
              <pc:docMk/>
              <pc:sldMasterMk cId="0" sldId="2147483928"/>
              <pc:sldLayoutMk cId="2578487342" sldId="2147484014"/>
              <ac:graphicFrameMk id="3" creationId="{C41D05BC-0BD5-4EA6-97BC-DC8B768DC2C0}"/>
            </ac:graphicFrameMkLst>
          </pc:graphicFrame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578487342" sldId="2147484014"/>
              <ac:cxnSpMk id="4" creationId="{691B2C60-C353-4EF5-B635-FE6F7A1626C4}"/>
            </ac:cxnSpMkLst>
          </pc:cxnChg>
        </pc:sldLayoutChg>
        <pc:sldLayoutChg chg="modSp del">
          <pc:chgData name="Ulla Vayrynen" userId="71e112c1-239a-4c5f-97e5-ae42369c33b4" providerId="ADAL" clId="{B422FA97-DD95-4B41-8509-B220664D6DFA}" dt="2023-05-24T09:35:27.453" v="161" actId="2696"/>
          <pc:sldLayoutMkLst>
            <pc:docMk/>
            <pc:sldMasterMk cId="0" sldId="2147483928"/>
            <pc:sldLayoutMk cId="2939464862" sldId="2147484015"/>
          </pc:sldLayoutMkLst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0" sldId="2147483928"/>
              <pc:sldLayoutMk cId="2939464862" sldId="2147484015"/>
              <ac:spMk id="3" creationId="{00000000-0000-0000-0000-000000000000}"/>
            </ac:spMkLst>
          </pc:spChg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0" sldId="2147483928"/>
              <pc:sldLayoutMk cId="2939464862" sldId="2147484015"/>
              <ac:spMk id="5" creationId="{68B126E9-FDE0-4654-B93B-2832D5E7AB15}"/>
            </ac:spMkLst>
          </pc:spChg>
          <pc:grpChg chg="mod">
            <ac:chgData name="Ulla Vayrynen" userId="71e112c1-239a-4c5f-97e5-ae42369c33b4" providerId="ADAL" clId="{B422FA97-DD95-4B41-8509-B220664D6DFA}" dt="2023-05-24T09:22:27.337" v="74"/>
            <ac:grpSpMkLst>
              <pc:docMk/>
              <pc:sldMasterMk cId="0" sldId="2147483928"/>
              <pc:sldLayoutMk cId="2939464862" sldId="2147484015"/>
              <ac:grpSpMk id="4" creationId="{1B10AFE6-136D-45A7-8EB1-AC90B1D73099}"/>
            </ac:grpSpMkLst>
          </pc:grpChg>
          <pc:grpChg chg="mod">
            <ac:chgData name="Ulla Vayrynen" userId="71e112c1-239a-4c5f-97e5-ae42369c33b4" providerId="ADAL" clId="{B422FA97-DD95-4B41-8509-B220664D6DFA}" dt="2023-05-24T09:22:27.337" v="74"/>
            <ac:grpSpMkLst>
              <pc:docMk/>
              <pc:sldMasterMk cId="0" sldId="2147483928"/>
              <pc:sldLayoutMk cId="2939464862" sldId="2147484015"/>
              <ac:grpSpMk id="6" creationId="{6C735663-0F6C-4A2B-8A37-EB3DDF349137}"/>
            </ac:grpSpMkLst>
          </pc:grp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939464862" sldId="2147484015"/>
              <ac:cxnSpMk id="7" creationId="{3B2A7718-AF43-43CB-955E-6FA587260753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939464862" sldId="2147484015"/>
              <ac:cxnSpMk id="8" creationId="{C7358D08-E562-493B-AB0F-19F6E76B2477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939464862" sldId="2147484015"/>
              <ac:cxnSpMk id="9" creationId="{300CD71E-B857-4B88-979A-D4868AE3D965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939464862" sldId="2147484015"/>
              <ac:cxnSpMk id="10" creationId="{1387DD68-A1BF-4928-93AF-651AF692CBE1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939464862" sldId="2147484015"/>
              <ac:cxnSpMk id="11" creationId="{FF8D7A31-D28C-4525-B31D-FCE99047367F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939464862" sldId="2147484015"/>
              <ac:cxnSpMk id="12" creationId="{1F3F134C-C3B1-4BDA-B4EF-CB6C80090E2C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939464862" sldId="2147484015"/>
              <ac:cxnSpMk id="13" creationId="{E2E6B563-6A2C-4665-AF45-F098767B8136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939464862" sldId="2147484015"/>
              <ac:cxnSpMk id="14" creationId="{0A1EB68B-2642-45DE-96C5-B8EB228FBD69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939464862" sldId="2147484015"/>
              <ac:cxnSpMk id="15" creationId="{198A90DD-001C-4399-A533-B34BBD656BC8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939464862" sldId="2147484015"/>
              <ac:cxnSpMk id="16" creationId="{6E106458-D291-44C7-B050-2F1A21F6493A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939464862" sldId="2147484015"/>
              <ac:cxnSpMk id="17" creationId="{4D3BE273-FE23-4C5B-ACBA-7F96707EDC84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939464862" sldId="2147484015"/>
              <ac:cxnSpMk id="18" creationId="{D982B3DD-B44B-4193-A2B6-62B244B6F10D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939464862" sldId="2147484015"/>
              <ac:cxnSpMk id="19" creationId="{48C59610-6B24-4EC3-980C-834782F8B2BE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939464862" sldId="2147484015"/>
              <ac:cxnSpMk id="20" creationId="{EFCA82C3-7310-4CE4-B5F6-ADF55948E4A0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939464862" sldId="2147484015"/>
              <ac:cxnSpMk id="21" creationId="{C8FF6AEE-F961-468A-8FDC-E45969821977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939464862" sldId="2147484015"/>
              <ac:cxnSpMk id="22" creationId="{08A862EB-E11F-4BA4-9F5C-9031F8BDA724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939464862" sldId="2147484015"/>
              <ac:cxnSpMk id="23" creationId="{B56F3322-8F87-4E51-AFA6-E95162B3EECC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939464862" sldId="2147484015"/>
              <ac:cxnSpMk id="24" creationId="{35291A4C-4AA1-4E46-A842-620718B3AF20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939464862" sldId="2147484015"/>
              <ac:cxnSpMk id="25" creationId="{7D5C5E71-DD08-4D7E-BE62-BEDA47C43767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939464862" sldId="2147484015"/>
              <ac:cxnSpMk id="26" creationId="{A641331A-6FC7-46B6-9244-A6241C31EFF2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939464862" sldId="2147484015"/>
              <ac:cxnSpMk id="27" creationId="{1085A27A-A159-4488-B875-313FE007CD92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939464862" sldId="2147484015"/>
              <ac:cxnSpMk id="28" creationId="{AB19CCC7-FC4D-4641-98B7-4EFAB36B5AAB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939464862" sldId="2147484015"/>
              <ac:cxnSpMk id="29" creationId="{DDC7B5D6-C14E-4426-940F-6AA7028BE203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939464862" sldId="2147484015"/>
              <ac:cxnSpMk id="30" creationId="{CE938BD2-E138-405E-ABB7-5C50339F5752}"/>
            </ac:cxnSpMkLst>
          </pc:cxnChg>
        </pc:sldLayoutChg>
        <pc:sldLayoutChg chg="modSp del">
          <pc:chgData name="Ulla Vayrynen" userId="71e112c1-239a-4c5f-97e5-ae42369c33b4" providerId="ADAL" clId="{B422FA97-DD95-4B41-8509-B220664D6DFA}" dt="2023-05-24T09:35:24.731" v="160" actId="2696"/>
          <pc:sldLayoutMkLst>
            <pc:docMk/>
            <pc:sldMasterMk cId="0" sldId="2147483928"/>
            <pc:sldLayoutMk cId="2095688959" sldId="2147484016"/>
          </pc:sldLayoutMkLst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0" sldId="2147483928"/>
              <pc:sldLayoutMk cId="2095688959" sldId="2147484016"/>
              <ac:spMk id="4" creationId="{00000000-0000-0000-0000-000000000000}"/>
            </ac:spMkLst>
          </pc:spChg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0" sldId="2147483928"/>
              <pc:sldLayoutMk cId="2095688959" sldId="2147484016"/>
              <ac:spMk id="6" creationId="{2EF1F288-09B2-4925-90F4-894134D3B4D5}"/>
            </ac:spMkLst>
          </pc:spChg>
          <pc:grpChg chg="mod">
            <ac:chgData name="Ulla Vayrynen" userId="71e112c1-239a-4c5f-97e5-ae42369c33b4" providerId="ADAL" clId="{B422FA97-DD95-4B41-8509-B220664D6DFA}" dt="2023-05-24T09:22:27.337" v="74"/>
            <ac:grpSpMkLst>
              <pc:docMk/>
              <pc:sldMasterMk cId="0" sldId="2147483928"/>
              <pc:sldLayoutMk cId="2095688959" sldId="2147484016"/>
              <ac:grpSpMk id="5" creationId="{DDFA6EA7-5A57-4CBC-BEA7-E57B73BF4F16}"/>
            </ac:grpSpMkLst>
          </pc:grpChg>
          <pc:grpChg chg="mod">
            <ac:chgData name="Ulla Vayrynen" userId="71e112c1-239a-4c5f-97e5-ae42369c33b4" providerId="ADAL" clId="{B422FA97-DD95-4B41-8509-B220664D6DFA}" dt="2023-05-24T09:22:27.337" v="74"/>
            <ac:grpSpMkLst>
              <pc:docMk/>
              <pc:sldMasterMk cId="0" sldId="2147483928"/>
              <pc:sldLayoutMk cId="2095688959" sldId="2147484016"/>
              <ac:grpSpMk id="7" creationId="{2B61A697-6060-43FE-82A6-E07896C573F6}"/>
            </ac:grpSpMkLst>
          </pc:grp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095688959" sldId="2147484016"/>
              <ac:cxnSpMk id="8" creationId="{A0AFD669-49E2-4ADF-A969-56D946B283FF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095688959" sldId="2147484016"/>
              <ac:cxnSpMk id="9" creationId="{4B2E513E-AAC4-4EA6-A07B-0C3E3BF37B04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095688959" sldId="2147484016"/>
              <ac:cxnSpMk id="10" creationId="{38C805BC-7F7A-45A7-B645-EAFF51DC1D62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095688959" sldId="2147484016"/>
              <ac:cxnSpMk id="11" creationId="{2BFD48EF-A766-42CB-A02E-C41B02273A45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095688959" sldId="2147484016"/>
              <ac:cxnSpMk id="12" creationId="{BABC04F8-3659-40FF-A389-F560F01B6C50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095688959" sldId="2147484016"/>
              <ac:cxnSpMk id="13" creationId="{ADF9E3E1-7044-4B63-84E0-C5755B76FD53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095688959" sldId="2147484016"/>
              <ac:cxnSpMk id="14" creationId="{4E497FA0-B327-42BB-BD60-E2C104FDD1B5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095688959" sldId="2147484016"/>
              <ac:cxnSpMk id="15" creationId="{E3402DD7-806B-4014-B869-30492EB30C00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095688959" sldId="2147484016"/>
              <ac:cxnSpMk id="16" creationId="{32315BC4-4231-4D84-ABB9-FF8F61F2A5E6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095688959" sldId="2147484016"/>
              <ac:cxnSpMk id="17" creationId="{0E1564B2-557F-43AB-B1BB-A4C134788F14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095688959" sldId="2147484016"/>
              <ac:cxnSpMk id="18" creationId="{E3DF5B6B-D847-4EE6-AE66-27B2B605267D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095688959" sldId="2147484016"/>
              <ac:cxnSpMk id="19" creationId="{5D20A741-0E5B-46AB-A4D2-F7F233CB389D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095688959" sldId="2147484016"/>
              <ac:cxnSpMk id="20" creationId="{A1265069-5B68-4EA9-A5D0-39728C13E6DB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095688959" sldId="2147484016"/>
              <ac:cxnSpMk id="21" creationId="{D424966E-BBC3-4EFE-9E4F-205EA80E5D58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095688959" sldId="2147484016"/>
              <ac:cxnSpMk id="22" creationId="{95A38A31-25D0-46D1-8FE2-863F78033D41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095688959" sldId="2147484016"/>
              <ac:cxnSpMk id="23" creationId="{5436820D-F27B-4A0D-ADD7-6A2B92DD275A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095688959" sldId="2147484016"/>
              <ac:cxnSpMk id="24" creationId="{442BA97E-D742-4CB3-9FD8-F7DA41B5B680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095688959" sldId="2147484016"/>
              <ac:cxnSpMk id="25" creationId="{A5EA43AF-24CA-4EC3-97CF-2398B42DD429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095688959" sldId="2147484016"/>
              <ac:cxnSpMk id="26" creationId="{34D56829-F10D-44D8-9F76-0ED5D08B3B26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095688959" sldId="2147484016"/>
              <ac:cxnSpMk id="27" creationId="{C1885283-D8A1-4E17-9F57-A358CACC8641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095688959" sldId="2147484016"/>
              <ac:cxnSpMk id="28" creationId="{B2059304-6C7E-4312-A6D1-8A8B320D83C0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095688959" sldId="2147484016"/>
              <ac:cxnSpMk id="29" creationId="{27B14451-6871-4430-A2D9-4F610703CFA7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095688959" sldId="2147484016"/>
              <ac:cxnSpMk id="30" creationId="{78C45EC2-910D-4E62-B713-79D03AE324FA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095688959" sldId="2147484016"/>
              <ac:cxnSpMk id="31" creationId="{F9CF134C-CA9D-4DE6-9E29-2CEC3A220222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095688959" sldId="2147484016"/>
              <ac:cxnSpMk id="32" creationId="{C482F7E6-035A-4C69-B6F6-B65D1ED8F350}"/>
            </ac:cxnSpMkLst>
          </pc:cxnChg>
        </pc:sldLayoutChg>
        <pc:sldLayoutChg chg="modSp del">
          <pc:chgData name="Ulla Vayrynen" userId="71e112c1-239a-4c5f-97e5-ae42369c33b4" providerId="ADAL" clId="{B422FA97-DD95-4B41-8509-B220664D6DFA}" dt="2023-05-24T09:35:15.349" v="159" actId="2696"/>
          <pc:sldLayoutMkLst>
            <pc:docMk/>
            <pc:sldMasterMk cId="0" sldId="2147483928"/>
            <pc:sldLayoutMk cId="897439129" sldId="2147484017"/>
          </pc:sldLayoutMkLst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0" sldId="2147483928"/>
              <pc:sldLayoutMk cId="897439129" sldId="2147484017"/>
              <ac:spMk id="5" creationId="{00000000-0000-0000-0000-000000000000}"/>
            </ac:spMkLst>
          </pc:spChg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0" sldId="2147483928"/>
              <pc:sldLayoutMk cId="897439129" sldId="2147484017"/>
              <ac:spMk id="6" creationId="{00000000-0000-0000-0000-000000000000}"/>
            </ac:spMkLst>
          </pc:spChg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0" sldId="2147483928"/>
              <pc:sldLayoutMk cId="897439129" sldId="2147484017"/>
              <ac:spMk id="8" creationId="{8E3F6340-1105-4B54-9FAA-F8C62C6E8AD0}"/>
            </ac:spMkLst>
          </pc:spChg>
          <pc:grpChg chg="mod">
            <ac:chgData name="Ulla Vayrynen" userId="71e112c1-239a-4c5f-97e5-ae42369c33b4" providerId="ADAL" clId="{B422FA97-DD95-4B41-8509-B220664D6DFA}" dt="2023-05-24T09:22:27.337" v="74"/>
            <ac:grpSpMkLst>
              <pc:docMk/>
              <pc:sldMasterMk cId="0" sldId="2147483928"/>
              <pc:sldLayoutMk cId="897439129" sldId="2147484017"/>
              <ac:grpSpMk id="7" creationId="{9AB1C873-3A8B-4391-B599-56007D409D1C}"/>
            </ac:grpSpMkLst>
          </pc:grpChg>
          <pc:grpChg chg="mod">
            <ac:chgData name="Ulla Vayrynen" userId="71e112c1-239a-4c5f-97e5-ae42369c33b4" providerId="ADAL" clId="{B422FA97-DD95-4B41-8509-B220664D6DFA}" dt="2023-05-24T09:22:27.337" v="74"/>
            <ac:grpSpMkLst>
              <pc:docMk/>
              <pc:sldMasterMk cId="0" sldId="2147483928"/>
              <pc:sldLayoutMk cId="897439129" sldId="2147484017"/>
              <ac:grpSpMk id="9" creationId="{C1E42004-F917-4E15-945F-F9E0533BC260}"/>
            </ac:grpSpMkLst>
          </pc:grp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897439129" sldId="2147484017"/>
              <ac:cxnSpMk id="10" creationId="{C1FDF5B9-1D1D-47E4-AD97-D908197B22FB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897439129" sldId="2147484017"/>
              <ac:cxnSpMk id="11" creationId="{A66097A4-F128-47A4-91C7-6E306B652DC1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897439129" sldId="2147484017"/>
              <ac:cxnSpMk id="12" creationId="{7A4ABBA8-5E3D-492B-AB84-CB9E6DBAE9AE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897439129" sldId="2147484017"/>
              <ac:cxnSpMk id="13" creationId="{B196D29F-864A-411E-B423-4A509CA534C7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897439129" sldId="2147484017"/>
              <ac:cxnSpMk id="14" creationId="{FD10A361-805B-4A78-B152-828C484D9B1E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897439129" sldId="2147484017"/>
              <ac:cxnSpMk id="15" creationId="{855640E0-7A5B-482F-9385-6B6532FBB1B1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897439129" sldId="2147484017"/>
              <ac:cxnSpMk id="16" creationId="{84582910-F2F0-4211-BB83-8D80DF8A11D9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897439129" sldId="2147484017"/>
              <ac:cxnSpMk id="17" creationId="{3CD9EACC-4B91-4C19-93E0-23A0FB9B4DBA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897439129" sldId="2147484017"/>
              <ac:cxnSpMk id="18" creationId="{D37B5E7A-C0D7-414B-B2BA-0025F9EF5ECB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897439129" sldId="2147484017"/>
              <ac:cxnSpMk id="19" creationId="{09B4F5FA-1A25-427D-AAC0-8EC58A510AF0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897439129" sldId="2147484017"/>
              <ac:cxnSpMk id="20" creationId="{5D19B068-0E0B-4333-B8B2-921C1C797106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897439129" sldId="2147484017"/>
              <ac:cxnSpMk id="21" creationId="{16C58BBB-937B-4A9A-AFBE-DC1E26DAF146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897439129" sldId="2147484017"/>
              <ac:cxnSpMk id="22" creationId="{2672CB57-47E6-4AFB-ACB8-DA0108D5D1DE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897439129" sldId="2147484017"/>
              <ac:cxnSpMk id="23" creationId="{01B5A15C-D818-4B28-93DE-372E00AC04A1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897439129" sldId="2147484017"/>
              <ac:cxnSpMk id="24" creationId="{3DF638FE-F01C-41C4-AA9A-110CBA9A6387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897439129" sldId="2147484017"/>
              <ac:cxnSpMk id="25" creationId="{AC22250A-88BD-461D-98AC-0994184AF316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897439129" sldId="2147484017"/>
              <ac:cxnSpMk id="26" creationId="{4D851969-8CE5-4E39-90F4-4050B8F8DF94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897439129" sldId="2147484017"/>
              <ac:cxnSpMk id="27" creationId="{4772121B-73E2-43DE-81F7-7B7695979604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897439129" sldId="2147484017"/>
              <ac:cxnSpMk id="28" creationId="{B63C903B-8A21-4A86-ADFF-44CED81BC3F3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897439129" sldId="2147484017"/>
              <ac:cxnSpMk id="29" creationId="{A4F59C93-E8BE-4F5A-B6C9-DE966EB4645E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897439129" sldId="2147484017"/>
              <ac:cxnSpMk id="30" creationId="{912A4186-0FA2-477C-AEA4-A49AEF36E50F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897439129" sldId="2147484017"/>
              <ac:cxnSpMk id="31" creationId="{368AE47B-6170-4351-A49B-37DA5B5D85A9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897439129" sldId="2147484017"/>
              <ac:cxnSpMk id="32" creationId="{CE2308F0-5C71-432C-B81E-9B2CB6058428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897439129" sldId="2147484017"/>
              <ac:cxnSpMk id="33" creationId="{99420545-8096-43F8-9795-88597DDF6A55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897439129" sldId="2147484017"/>
              <ac:cxnSpMk id="34" creationId="{44AED065-2517-46E3-8E6F-41078865D9EA}"/>
            </ac:cxnSpMkLst>
          </pc:cxnChg>
        </pc:sldLayoutChg>
        <pc:sldLayoutChg chg="modSp del setBg">
          <pc:chgData name="Ulla Vayrynen" userId="71e112c1-239a-4c5f-97e5-ae42369c33b4" providerId="ADAL" clId="{B422FA97-DD95-4B41-8509-B220664D6DFA}" dt="2023-05-24T09:35:07.685" v="156" actId="2696"/>
          <pc:sldLayoutMkLst>
            <pc:docMk/>
            <pc:sldMasterMk cId="0" sldId="2147483928"/>
            <pc:sldLayoutMk cId="1978377166" sldId="2147484018"/>
          </pc:sldLayoutMkLst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0" sldId="2147483928"/>
              <pc:sldLayoutMk cId="1978377166" sldId="2147484018"/>
              <ac:spMk id="3" creationId="{00000000-0000-0000-0000-000000000000}"/>
            </ac:spMkLst>
          </pc:sp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1978377166" sldId="2147484018"/>
              <ac:cxnSpMk id="4" creationId="{686675A4-90E8-437A-9468-FE78666463AD}"/>
            </ac:cxnSpMkLst>
          </pc:cxnChg>
        </pc:sldLayoutChg>
        <pc:sldLayoutChg chg="add del mod modTransition">
          <pc:chgData name="Ulla Vayrynen" userId="71e112c1-239a-4c5f-97e5-ae42369c33b4" providerId="ADAL" clId="{B422FA97-DD95-4B41-8509-B220664D6DFA}" dt="2023-05-24T09:35:13.453" v="158" actId="2696"/>
          <pc:sldLayoutMkLst>
            <pc:docMk/>
            <pc:sldMasterMk cId="0" sldId="2147483928"/>
            <pc:sldLayoutMk cId="3587948752" sldId="2147484018"/>
          </pc:sldLayoutMkLst>
        </pc:sldLayoutChg>
        <pc:sldLayoutChg chg="modSp del setBg">
          <pc:chgData name="Ulla Vayrynen" userId="71e112c1-239a-4c5f-97e5-ae42369c33b4" providerId="ADAL" clId="{B422FA97-DD95-4B41-8509-B220664D6DFA}" dt="2023-05-24T09:35:05.689" v="155" actId="2696"/>
          <pc:sldLayoutMkLst>
            <pc:docMk/>
            <pc:sldMasterMk cId="0" sldId="2147483928"/>
            <pc:sldLayoutMk cId="1644528037" sldId="2147484019"/>
          </pc:sldLayoutMkLst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0" sldId="2147483928"/>
              <pc:sldLayoutMk cId="1644528037" sldId="2147484019"/>
              <ac:spMk id="2" creationId="{00000000-0000-0000-0000-000000000000}"/>
            </ac:spMkLst>
          </pc:spChg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0" sldId="2147483928"/>
              <pc:sldLayoutMk cId="1644528037" sldId="2147484019"/>
              <ac:spMk id="4" creationId="{00000000-0000-0000-0000-000000000000}"/>
            </ac:spMkLst>
          </pc:spChg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0" sldId="2147483928"/>
              <pc:sldLayoutMk cId="1644528037" sldId="2147484019"/>
              <ac:spMk id="6" creationId="{66C283DB-40A5-4D70-9142-50336FA1A6A3}"/>
            </ac:spMkLst>
          </pc:sp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1644528037" sldId="2147484019"/>
              <ac:cxnSpMk id="5" creationId="{5EAB8F11-EBBC-47C0-854D-D06084F191BD}"/>
            </ac:cxnSpMkLst>
          </pc:cxnChg>
        </pc:sldLayoutChg>
        <pc:sldLayoutChg chg="modSp del setBg">
          <pc:chgData name="Ulla Vayrynen" userId="71e112c1-239a-4c5f-97e5-ae42369c33b4" providerId="ADAL" clId="{B422FA97-DD95-4B41-8509-B220664D6DFA}" dt="2023-05-24T09:35:03.611" v="154" actId="2696"/>
          <pc:sldLayoutMkLst>
            <pc:docMk/>
            <pc:sldMasterMk cId="0" sldId="2147483928"/>
            <pc:sldLayoutMk cId="2780791539" sldId="2147484020"/>
          </pc:sldLayoutMkLst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0" sldId="2147483928"/>
              <pc:sldLayoutMk cId="2780791539" sldId="2147484020"/>
              <ac:spMk id="3" creationId="{00000000-0000-0000-0000-000000000000}"/>
            </ac:spMkLst>
          </pc:sp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780791539" sldId="2147484020"/>
              <ac:cxnSpMk id="4" creationId="{1556064E-97F7-4298-8D36-6D7776B9E390}"/>
            </ac:cxnSpMkLst>
          </pc:cxnChg>
        </pc:sldLayoutChg>
        <pc:sldLayoutChg chg="modSp del setBg">
          <pc:chgData name="Ulla Vayrynen" userId="71e112c1-239a-4c5f-97e5-ae42369c33b4" providerId="ADAL" clId="{B422FA97-DD95-4B41-8509-B220664D6DFA}" dt="2023-05-24T09:35:01.608" v="153" actId="2696"/>
          <pc:sldLayoutMkLst>
            <pc:docMk/>
            <pc:sldMasterMk cId="0" sldId="2147483928"/>
            <pc:sldLayoutMk cId="2765333181" sldId="2147484021"/>
          </pc:sldLayoutMkLst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0" sldId="2147483928"/>
              <pc:sldLayoutMk cId="2765333181" sldId="2147484021"/>
              <ac:spMk id="3" creationId="{00000000-0000-0000-0000-000000000000}"/>
            </ac:spMkLst>
          </pc:sp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2765333181" sldId="2147484021"/>
              <ac:cxnSpMk id="4" creationId="{ECC9D7E8-77E2-4E0B-BB28-9CD016876936}"/>
            </ac:cxnSpMkLst>
          </pc:cxnChg>
        </pc:sldLayoutChg>
        <pc:sldLayoutChg chg="modSp del setBg">
          <pc:chgData name="Ulla Vayrynen" userId="71e112c1-239a-4c5f-97e5-ae42369c33b4" providerId="ADAL" clId="{B422FA97-DD95-4B41-8509-B220664D6DFA}" dt="2023-05-24T09:34:58.924" v="152" actId="2696"/>
          <pc:sldLayoutMkLst>
            <pc:docMk/>
            <pc:sldMasterMk cId="0" sldId="2147483928"/>
            <pc:sldLayoutMk cId="4240684508" sldId="2147484022"/>
          </pc:sldLayoutMkLst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0" sldId="2147483928"/>
              <pc:sldLayoutMk cId="4240684508" sldId="2147484022"/>
              <ac:spMk id="2" creationId="{00000000-0000-0000-0000-000000000000}"/>
            </ac:spMkLst>
          </pc:spChg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0" sldId="2147483928"/>
              <pc:sldLayoutMk cId="4240684508" sldId="2147484022"/>
              <ac:spMk id="3" creationId="{00000000-0000-0000-0000-000000000000}"/>
            </ac:spMkLst>
          </pc:sp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4240684508" sldId="2147484022"/>
              <ac:cxnSpMk id="4" creationId="{89DD7E3F-38DC-429C-9C18-E0984DBFD73A}"/>
            </ac:cxnSpMkLst>
          </pc:cxnChg>
        </pc:sldLayoutChg>
        <pc:sldLayoutChg chg="addSp delSp modSp del mod setBg">
          <pc:chgData name="Ulla Vayrynen" userId="71e112c1-239a-4c5f-97e5-ae42369c33b4" providerId="ADAL" clId="{B422FA97-DD95-4B41-8509-B220664D6DFA}" dt="2023-05-24T09:34:56.546" v="151" actId="2696"/>
          <pc:sldLayoutMkLst>
            <pc:docMk/>
            <pc:sldMasterMk cId="0" sldId="2147483928"/>
            <pc:sldLayoutMk cId="1655625410" sldId="2147484023"/>
          </pc:sldLayoutMkLst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0" sldId="2147483928"/>
              <pc:sldLayoutMk cId="1655625410" sldId="2147484023"/>
              <ac:spMk id="3" creationId="{00000000-0000-0000-0000-000000000000}"/>
            </ac:spMkLst>
          </pc:spChg>
          <pc:picChg chg="add del mod">
            <ac:chgData name="Ulla Vayrynen" userId="71e112c1-239a-4c5f-97e5-ae42369c33b4" providerId="ADAL" clId="{B422FA97-DD95-4B41-8509-B220664D6DFA}" dt="2023-05-24T09:25:18.296" v="76"/>
            <ac:picMkLst>
              <pc:docMk/>
              <pc:sldMasterMk cId="0" sldId="2147483928"/>
              <pc:sldLayoutMk cId="1655625410" sldId="2147484023"/>
              <ac:picMk id="5" creationId="{7F95E292-E0A1-61CB-6313-FAAE218F682D}"/>
            </ac:picMkLst>
          </pc:picChg>
          <pc:picChg chg="add del mod">
            <ac:chgData name="Ulla Vayrynen" userId="71e112c1-239a-4c5f-97e5-ae42369c33b4" providerId="ADAL" clId="{B422FA97-DD95-4B41-8509-B220664D6DFA}" dt="2023-05-24T09:25:18.296" v="76"/>
            <ac:picMkLst>
              <pc:docMk/>
              <pc:sldMasterMk cId="0" sldId="2147483928"/>
              <pc:sldLayoutMk cId="1655625410" sldId="2147484023"/>
              <ac:picMk id="6" creationId="{B7A9F14B-4DA1-D467-257E-931B8DBD6A19}"/>
            </ac:picMkLst>
          </pc:picChg>
          <pc:picChg chg="add del mod">
            <ac:chgData name="Ulla Vayrynen" userId="71e112c1-239a-4c5f-97e5-ae42369c33b4" providerId="ADAL" clId="{B422FA97-DD95-4B41-8509-B220664D6DFA}" dt="2023-05-24T09:25:24.072" v="78" actId="478"/>
            <ac:picMkLst>
              <pc:docMk/>
              <pc:sldMasterMk cId="0" sldId="2147483928"/>
              <pc:sldLayoutMk cId="1655625410" sldId="2147484023"/>
              <ac:picMk id="7" creationId="{91DB3618-06BF-8122-54B1-5EA5F35454C2}"/>
            </ac:picMkLst>
          </pc:picChg>
          <pc:picChg chg="add del mod">
            <ac:chgData name="Ulla Vayrynen" userId="71e112c1-239a-4c5f-97e5-ae42369c33b4" providerId="ADAL" clId="{B422FA97-DD95-4B41-8509-B220664D6DFA}" dt="2023-05-24T09:25:24.072" v="78" actId="478"/>
            <ac:picMkLst>
              <pc:docMk/>
              <pc:sldMasterMk cId="0" sldId="2147483928"/>
              <pc:sldLayoutMk cId="1655625410" sldId="2147484023"/>
              <ac:picMk id="8" creationId="{A4C82A73-6175-557F-7549-28D98643965B}"/>
            </ac:picMkLst>
          </pc:pic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28"/>
              <pc:sldLayoutMk cId="1655625410" sldId="2147484023"/>
              <ac:cxnSpMk id="4" creationId="{2F218B7D-578A-4110-B66A-6F340D585326}"/>
            </ac:cxnSpMkLst>
          </pc:cxnChg>
        </pc:sldLayoutChg>
        <pc:sldLayoutChg chg="modSp del setBg">
          <pc:chgData name="Ulla Vayrynen" userId="71e112c1-239a-4c5f-97e5-ae42369c33b4" providerId="ADAL" clId="{B422FA97-DD95-4B41-8509-B220664D6DFA}" dt="2023-05-24T09:34:46.601" v="150" actId="2696"/>
          <pc:sldLayoutMkLst>
            <pc:docMk/>
            <pc:sldMasterMk cId="0" sldId="2147483928"/>
            <pc:sldLayoutMk cId="748713731" sldId="2147484024"/>
          </pc:sldLayoutMkLst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0" sldId="2147483928"/>
              <pc:sldLayoutMk cId="748713731" sldId="2147484024"/>
              <ac:spMk id="4" creationId="{36F48AC5-7FAB-42F2-8E38-92114E333C30}"/>
            </ac:spMkLst>
          </pc:spChg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0" sldId="2147483928"/>
              <pc:sldLayoutMk cId="748713731" sldId="2147484024"/>
              <ac:spMk id="5" creationId="{E32FEB6D-DD87-4903-BCB9-CA726632FD8F}"/>
            </ac:spMkLst>
          </pc:spChg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0" sldId="2147483928"/>
              <pc:sldLayoutMk cId="748713731" sldId="2147484024"/>
              <ac:spMk id="6" creationId="{488639F4-DF7C-4E2A-8E67-1DF882403456}"/>
            </ac:spMkLst>
          </pc:spChg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0" sldId="2147483928"/>
              <pc:sldLayoutMk cId="748713731" sldId="2147484024"/>
              <ac:spMk id="7" creationId="{55C60103-B537-4C13-BB4A-E8E3FFB59870}"/>
            </ac:spMkLst>
          </pc:spChg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0" sldId="2147483928"/>
              <pc:sldLayoutMk cId="748713731" sldId="2147484024"/>
              <ac:spMk id="11" creationId="{00000000-0000-0000-0000-000000000000}"/>
            </ac:spMkLst>
          </pc:spChg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0" sldId="2147483928"/>
              <pc:sldLayoutMk cId="748713731" sldId="2147484024"/>
              <ac:spMk id="13" creationId="{00000000-0000-0000-0000-000000000000}"/>
            </ac:spMkLst>
          </pc:spChg>
        </pc:sldLayoutChg>
      </pc:sldMasterChg>
      <pc:sldMasterChg chg="modSp del delSldLayout modSldLayout">
        <pc:chgData name="Ulla Vayrynen" userId="71e112c1-239a-4c5f-97e5-ae42369c33b4" providerId="ADAL" clId="{B422FA97-DD95-4B41-8509-B220664D6DFA}" dt="2023-05-24T09:34:30.210" v="123" actId="2696"/>
        <pc:sldMasterMkLst>
          <pc:docMk/>
          <pc:sldMasterMk cId="0" sldId="2147483950"/>
        </pc:sldMasterMkLst>
        <pc:spChg chg="mod">
          <ac:chgData name="Ulla Vayrynen" userId="71e112c1-239a-4c5f-97e5-ae42369c33b4" providerId="ADAL" clId="{B422FA97-DD95-4B41-8509-B220664D6DFA}" dt="2023-05-24T09:22:27.337" v="74"/>
          <ac:spMkLst>
            <pc:docMk/>
            <pc:sldMasterMk cId="0" sldId="2147483950"/>
            <ac:spMk id="9" creationId="{B1E79BC0-70EB-4666-A75B-338847BA3679}"/>
          </ac:spMkLst>
        </pc:spChg>
        <pc:spChg chg="mod">
          <ac:chgData name="Ulla Vayrynen" userId="71e112c1-239a-4c5f-97e5-ae42369c33b4" providerId="ADAL" clId="{B422FA97-DD95-4B41-8509-B220664D6DFA}" dt="2023-05-24T09:22:27.337" v="74"/>
          <ac:spMkLst>
            <pc:docMk/>
            <pc:sldMasterMk cId="0" sldId="2147483950"/>
            <ac:spMk id="2051" creationId="{1EF31335-0B39-47BD-9634-587804B886E7}"/>
          </ac:spMkLst>
        </pc:spChg>
        <pc:spChg chg="mod">
          <ac:chgData name="Ulla Vayrynen" userId="71e112c1-239a-4c5f-97e5-ae42369c33b4" providerId="ADAL" clId="{B422FA97-DD95-4B41-8509-B220664D6DFA}" dt="2023-05-24T09:22:27.337" v="74"/>
          <ac:spMkLst>
            <pc:docMk/>
            <pc:sldMasterMk cId="0" sldId="2147483950"/>
            <ac:spMk id="2052" creationId="{EF1FFFA8-7C6B-4EBE-A51E-B9DE855B194A}"/>
          </ac:spMkLst>
        </pc:spChg>
        <pc:spChg chg="mod">
          <ac:chgData name="Ulla Vayrynen" userId="71e112c1-239a-4c5f-97e5-ae42369c33b4" providerId="ADAL" clId="{B422FA97-DD95-4B41-8509-B220664D6DFA}" dt="2023-05-24T09:22:27.337" v="74"/>
          <ac:spMkLst>
            <pc:docMk/>
            <pc:sldMasterMk cId="0" sldId="2147483950"/>
            <ac:spMk id="2053" creationId="{B50E85BE-1C6E-49B2-B7E7-9EBF7CFCF1E4}"/>
          </ac:spMkLst>
        </pc:spChg>
        <pc:spChg chg="mod">
          <ac:chgData name="Ulla Vayrynen" userId="71e112c1-239a-4c5f-97e5-ae42369c33b4" providerId="ADAL" clId="{B422FA97-DD95-4B41-8509-B220664D6DFA}" dt="2023-05-24T09:22:27.337" v="74"/>
          <ac:spMkLst>
            <pc:docMk/>
            <pc:sldMasterMk cId="0" sldId="2147483950"/>
            <ac:spMk id="2055" creationId="{3263DB13-BA71-41C0-9BB6-47172286C11F}"/>
          </ac:spMkLst>
        </pc:spChg>
        <pc:picChg chg="mod">
          <ac:chgData name="Ulla Vayrynen" userId="71e112c1-239a-4c5f-97e5-ae42369c33b4" providerId="ADAL" clId="{B422FA97-DD95-4B41-8509-B220664D6DFA}" dt="2023-05-24T09:22:27.337" v="74"/>
          <ac:picMkLst>
            <pc:docMk/>
            <pc:sldMasterMk cId="0" sldId="2147483950"/>
            <ac:picMk id="38" creationId="{B2DA115F-C089-46CD-855F-F443E9AAAF83}"/>
          </ac:picMkLst>
        </pc:picChg>
        <pc:picChg chg="mod">
          <ac:chgData name="Ulla Vayrynen" userId="71e112c1-239a-4c5f-97e5-ae42369c33b4" providerId="ADAL" clId="{B422FA97-DD95-4B41-8509-B220664D6DFA}" dt="2023-05-24T09:22:27.337" v="74"/>
          <ac:picMkLst>
            <pc:docMk/>
            <pc:sldMasterMk cId="0" sldId="2147483950"/>
            <ac:picMk id="40" creationId="{7DD2A3FC-0B0C-42AB-8D38-317E999F0DEC}"/>
          </ac:picMkLst>
        </pc:picChg>
        <pc:picChg chg="mod">
          <ac:chgData name="Ulla Vayrynen" userId="71e112c1-239a-4c5f-97e5-ae42369c33b4" providerId="ADAL" clId="{B422FA97-DD95-4B41-8509-B220664D6DFA}" dt="2023-05-24T09:22:27.337" v="74"/>
          <ac:picMkLst>
            <pc:docMk/>
            <pc:sldMasterMk cId="0" sldId="2147483950"/>
            <ac:picMk id="41" creationId="{C3FE8E83-DE69-45E3-B18A-FD8E1C7316CF}"/>
          </ac:picMkLst>
        </pc:picChg>
        <pc:cxnChg chg="mod">
          <ac:chgData name="Ulla Vayrynen" userId="71e112c1-239a-4c5f-97e5-ae42369c33b4" providerId="ADAL" clId="{B422FA97-DD95-4B41-8509-B220664D6DFA}" dt="2023-05-24T09:22:27.337" v="74"/>
          <ac:cxnSpMkLst>
            <pc:docMk/>
            <pc:sldMasterMk cId="0" sldId="2147483950"/>
            <ac:cxnSpMk id="65" creationId="{9D13EA7E-2077-4B04-A722-48D0466CF00C}"/>
          </ac:cxnSpMkLst>
        </pc:cxnChg>
        <pc:sldLayoutChg chg="modSp del">
          <pc:chgData name="Ulla Vayrynen" userId="71e112c1-239a-4c5f-97e5-ae42369c33b4" providerId="ADAL" clId="{B422FA97-DD95-4B41-8509-B220664D6DFA}" dt="2023-05-24T09:34:30.184" v="122" actId="2696"/>
          <pc:sldLayoutMkLst>
            <pc:docMk/>
            <pc:sldMasterMk cId="0" sldId="2147483950"/>
            <pc:sldLayoutMk cId="2896858620" sldId="2147484025"/>
          </pc:sldLayoutMkLst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0" sldId="2147483950"/>
              <pc:sldLayoutMk cId="2896858620" sldId="2147484025"/>
              <ac:spMk id="2" creationId="{00000000-0000-0000-0000-000000000000}"/>
            </ac:spMkLst>
          </pc:spChg>
          <pc:picChg chg="mod">
            <ac:chgData name="Ulla Vayrynen" userId="71e112c1-239a-4c5f-97e5-ae42369c33b4" providerId="ADAL" clId="{B422FA97-DD95-4B41-8509-B220664D6DFA}" dt="2023-05-24T09:22:27.337" v="74"/>
            <ac:picMkLst>
              <pc:docMk/>
              <pc:sldMasterMk cId="0" sldId="2147483950"/>
              <pc:sldLayoutMk cId="2896858620" sldId="2147484025"/>
              <ac:picMk id="3" creationId="{DD3ADC8C-2073-4BAC-A814-4814BAA504C5}"/>
            </ac:picMkLst>
          </pc:picChg>
          <pc:picChg chg="mod">
            <ac:chgData name="Ulla Vayrynen" userId="71e112c1-239a-4c5f-97e5-ae42369c33b4" providerId="ADAL" clId="{B422FA97-DD95-4B41-8509-B220664D6DFA}" dt="2023-05-24T09:22:27.337" v="74"/>
            <ac:picMkLst>
              <pc:docMk/>
              <pc:sldMasterMk cId="0" sldId="2147483950"/>
              <pc:sldLayoutMk cId="2896858620" sldId="2147484025"/>
              <ac:picMk id="4" creationId="{B4A821C2-8BCF-4525-BE4B-299E93E50FC8}"/>
            </ac:picMkLst>
          </pc:picChg>
        </pc:sldLayoutChg>
      </pc:sldMasterChg>
      <pc:sldMasterChg chg="modSp del delSldLayout modSldLayout">
        <pc:chgData name="Ulla Vayrynen" userId="71e112c1-239a-4c5f-97e5-ae42369c33b4" providerId="ADAL" clId="{B422FA97-DD95-4B41-8509-B220664D6DFA}" dt="2023-05-24T09:34:33.599" v="135" actId="2696"/>
        <pc:sldMasterMkLst>
          <pc:docMk/>
          <pc:sldMasterMk cId="0" sldId="2147483957"/>
        </pc:sldMasterMkLst>
        <pc:spChg chg="mod">
          <ac:chgData name="Ulla Vayrynen" userId="71e112c1-239a-4c5f-97e5-ae42369c33b4" providerId="ADAL" clId="{B422FA97-DD95-4B41-8509-B220664D6DFA}" dt="2023-05-24T09:22:27.337" v="74"/>
          <ac:spMkLst>
            <pc:docMk/>
            <pc:sldMasterMk cId="0" sldId="2147483957"/>
            <ac:spMk id="9" creationId="{9E541D73-6D1F-4AA4-A38D-2AF93BC764AE}"/>
          </ac:spMkLst>
        </pc:spChg>
        <pc:spChg chg="mod">
          <ac:chgData name="Ulla Vayrynen" userId="71e112c1-239a-4c5f-97e5-ae42369c33b4" providerId="ADAL" clId="{B422FA97-DD95-4B41-8509-B220664D6DFA}" dt="2023-05-24T09:22:27.337" v="74"/>
          <ac:spMkLst>
            <pc:docMk/>
            <pc:sldMasterMk cId="0" sldId="2147483957"/>
            <ac:spMk id="67" creationId="{D2DC4CCD-0740-460E-BF02-77D04522C37A}"/>
          </ac:spMkLst>
        </pc:spChg>
        <pc:spChg chg="mod">
          <ac:chgData name="Ulla Vayrynen" userId="71e112c1-239a-4c5f-97e5-ae42369c33b4" providerId="ADAL" clId="{B422FA97-DD95-4B41-8509-B220664D6DFA}" dt="2023-05-24T09:22:27.337" v="74"/>
          <ac:spMkLst>
            <pc:docMk/>
            <pc:sldMasterMk cId="0" sldId="2147483957"/>
            <ac:spMk id="3075" creationId="{D570C996-6C2D-42FC-B34D-E259C5CFD62D}"/>
          </ac:spMkLst>
        </pc:spChg>
        <pc:spChg chg="mod">
          <ac:chgData name="Ulla Vayrynen" userId="71e112c1-239a-4c5f-97e5-ae42369c33b4" providerId="ADAL" clId="{B422FA97-DD95-4B41-8509-B220664D6DFA}" dt="2023-05-24T09:22:27.337" v="74"/>
          <ac:spMkLst>
            <pc:docMk/>
            <pc:sldMasterMk cId="0" sldId="2147483957"/>
            <ac:spMk id="3076" creationId="{FC0B1E88-8E05-4117-A917-A1968C7B1582}"/>
          </ac:spMkLst>
        </pc:spChg>
        <pc:spChg chg="mod">
          <ac:chgData name="Ulla Vayrynen" userId="71e112c1-239a-4c5f-97e5-ae42369c33b4" providerId="ADAL" clId="{B422FA97-DD95-4B41-8509-B220664D6DFA}" dt="2023-05-24T09:22:27.337" v="74"/>
          <ac:spMkLst>
            <pc:docMk/>
            <pc:sldMasterMk cId="0" sldId="2147483957"/>
            <ac:spMk id="3078" creationId="{9229DF3A-FB52-4684-A5C2-A5C99F6041E2}"/>
          </ac:spMkLst>
        </pc:spChg>
        <pc:spChg chg="mod">
          <ac:chgData name="Ulla Vayrynen" userId="71e112c1-239a-4c5f-97e5-ae42369c33b4" providerId="ADAL" clId="{B422FA97-DD95-4B41-8509-B220664D6DFA}" dt="2023-05-24T09:22:27.337" v="74"/>
          <ac:spMkLst>
            <pc:docMk/>
            <pc:sldMasterMk cId="0" sldId="2147483957"/>
            <ac:spMk id="3079" creationId="{606C3E97-5A25-49E6-B6EF-6892F202AB54}"/>
          </ac:spMkLst>
        </pc:spChg>
        <pc:picChg chg="mod">
          <ac:chgData name="Ulla Vayrynen" userId="71e112c1-239a-4c5f-97e5-ae42369c33b4" providerId="ADAL" clId="{B422FA97-DD95-4B41-8509-B220664D6DFA}" dt="2023-05-24T09:22:27.337" v="74"/>
          <ac:picMkLst>
            <pc:docMk/>
            <pc:sldMasterMk cId="0" sldId="2147483957"/>
            <ac:picMk id="11" creationId="{C05D9CDE-0473-44FD-BC6C-F964C1F1CF0F}"/>
          </ac:picMkLst>
        </pc:picChg>
        <pc:picChg chg="mod">
          <ac:chgData name="Ulla Vayrynen" userId="71e112c1-239a-4c5f-97e5-ae42369c33b4" providerId="ADAL" clId="{B422FA97-DD95-4B41-8509-B220664D6DFA}" dt="2023-05-24T09:22:27.337" v="74"/>
          <ac:picMkLst>
            <pc:docMk/>
            <pc:sldMasterMk cId="0" sldId="2147483957"/>
            <ac:picMk id="12" creationId="{322B2E97-5D7B-47B5-BBFA-4E10B5AA9C01}"/>
          </ac:picMkLst>
        </pc:picChg>
        <pc:picChg chg="mod">
          <ac:chgData name="Ulla Vayrynen" userId="71e112c1-239a-4c5f-97e5-ae42369c33b4" providerId="ADAL" clId="{B422FA97-DD95-4B41-8509-B220664D6DFA}" dt="2023-05-24T09:22:27.337" v="74"/>
          <ac:picMkLst>
            <pc:docMk/>
            <pc:sldMasterMk cId="0" sldId="2147483957"/>
            <ac:picMk id="13" creationId="{6874CE83-21FF-4225-955E-8C5393F5773D}"/>
          </ac:picMkLst>
        </pc:picChg>
        <pc:sldLayoutChg chg="modSp del">
          <pc:chgData name="Ulla Vayrynen" userId="71e112c1-239a-4c5f-97e5-ae42369c33b4" providerId="ADAL" clId="{B422FA97-DD95-4B41-8509-B220664D6DFA}" dt="2023-05-24T09:34:33.562" v="124" actId="2696"/>
          <pc:sldLayoutMkLst>
            <pc:docMk/>
            <pc:sldMasterMk cId="0" sldId="2147483957"/>
            <pc:sldLayoutMk cId="3081571134" sldId="2147484026"/>
          </pc:sldLayoutMkLst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0" sldId="2147483957"/>
              <pc:sldLayoutMk cId="3081571134" sldId="2147484026"/>
              <ac:spMk id="5" creationId="{291434BB-90D8-485A-9E8E-E28898F124DF}"/>
            </ac:spMkLst>
          </pc:spChg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0" sldId="2147483957"/>
              <pc:sldLayoutMk cId="3081571134" sldId="2147484026"/>
              <ac:spMk id="6" creationId="{0E7605D4-9986-4E43-B819-E5D02BEC053B}"/>
            </ac:spMkLst>
          </pc:spChg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0" sldId="2147483957"/>
              <pc:sldLayoutMk cId="3081571134" sldId="2147484026"/>
              <ac:spMk id="9" creationId="{2886849F-84CE-469F-B79C-F979857971E7}"/>
            </ac:spMkLst>
          </pc:spChg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0" sldId="2147483957"/>
              <pc:sldLayoutMk cId="3081571134" sldId="2147484026"/>
              <ac:spMk id="10" creationId="{8C0A8159-EF05-41CD-B596-8B3F01F7CFE1}"/>
            </ac:spMkLst>
          </pc:spChg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0" sldId="2147483957"/>
              <pc:sldLayoutMk cId="3081571134" sldId="2147484026"/>
              <ac:spMk id="11" creationId="{26D0C03C-1C59-4979-A845-461F601B8EF6}"/>
            </ac:spMkLst>
          </pc:spChg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0" sldId="2147483957"/>
              <pc:sldLayoutMk cId="3081571134" sldId="2147484026"/>
              <ac:spMk id="12" creationId="{6F1F75C2-2E24-4846-A08E-587CCB986A06}"/>
            </ac:spMkLst>
          </pc:spChg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0" sldId="2147483957"/>
              <pc:sldLayoutMk cId="3081571134" sldId="2147484026"/>
              <ac:spMk id="13" creationId="{D411E15D-F824-4770-8AFF-E2F0DA1B83A0}"/>
            </ac:spMkLst>
          </pc:spChg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0" sldId="2147483957"/>
              <pc:sldLayoutMk cId="3081571134" sldId="2147484026"/>
              <ac:spMk id="56323" creationId="{00000000-0000-0000-0000-000000000000}"/>
            </ac:spMkLst>
          </pc:spChg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0" sldId="2147483957"/>
              <pc:sldLayoutMk cId="3081571134" sldId="2147484026"/>
              <ac:spMk id="56325" creationId="{00000000-0000-0000-0000-000000000000}"/>
            </ac:spMkLst>
          </pc:spChg>
          <pc:picChg chg="mod">
            <ac:chgData name="Ulla Vayrynen" userId="71e112c1-239a-4c5f-97e5-ae42369c33b4" providerId="ADAL" clId="{B422FA97-DD95-4B41-8509-B220664D6DFA}" dt="2023-05-24T09:22:27.337" v="74"/>
            <ac:picMkLst>
              <pc:docMk/>
              <pc:sldMasterMk cId="0" sldId="2147483957"/>
              <pc:sldLayoutMk cId="3081571134" sldId="2147484026"/>
              <ac:picMk id="4" creationId="{15CE6BE4-B14C-49DF-8844-0013B564A0DC}"/>
            </ac:picMkLst>
          </pc:picChg>
          <pc:picChg chg="mod">
            <ac:chgData name="Ulla Vayrynen" userId="71e112c1-239a-4c5f-97e5-ae42369c33b4" providerId="ADAL" clId="{B422FA97-DD95-4B41-8509-B220664D6DFA}" dt="2023-05-24T09:22:27.337" v="74"/>
            <ac:picMkLst>
              <pc:docMk/>
              <pc:sldMasterMk cId="0" sldId="2147483957"/>
              <pc:sldLayoutMk cId="3081571134" sldId="2147484026"/>
              <ac:picMk id="43" creationId="{D09047BC-3F55-465E-9639-F16352A329AC}"/>
            </ac:picMkLst>
          </pc:picChg>
          <pc:picChg chg="mod">
            <ac:chgData name="Ulla Vayrynen" userId="71e112c1-239a-4c5f-97e5-ae42369c33b4" providerId="ADAL" clId="{B422FA97-DD95-4B41-8509-B220664D6DFA}" dt="2023-05-24T09:22:27.337" v="74"/>
            <ac:picMkLst>
              <pc:docMk/>
              <pc:sldMasterMk cId="0" sldId="2147483957"/>
              <pc:sldLayoutMk cId="3081571134" sldId="2147484026"/>
              <ac:picMk id="44" creationId="{DCAE3125-5F30-4239-BD20-6DB288EC4972}"/>
            </ac:picMkLst>
          </pc:picChg>
          <pc:picChg chg="mod">
            <ac:chgData name="Ulla Vayrynen" userId="71e112c1-239a-4c5f-97e5-ae42369c33b4" providerId="ADAL" clId="{B422FA97-DD95-4B41-8509-B220664D6DFA}" dt="2023-05-24T09:22:27.337" v="74"/>
            <ac:picMkLst>
              <pc:docMk/>
              <pc:sldMasterMk cId="0" sldId="2147483957"/>
              <pc:sldLayoutMk cId="3081571134" sldId="2147484026"/>
              <ac:picMk id="45" creationId="{B7268604-E463-414E-9AC5-EA966B461967}"/>
            </ac:picMkLst>
          </pc:pic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57"/>
              <pc:sldLayoutMk cId="3081571134" sldId="2147484026"/>
              <ac:cxnSpMk id="7" creationId="{A0441696-4017-4506-9247-6C0DB7E6C303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57"/>
              <pc:sldLayoutMk cId="3081571134" sldId="2147484026"/>
              <ac:cxnSpMk id="8" creationId="{FE07B5E4-F363-4718-81A7-290582934FA4}"/>
            </ac:cxnSpMkLst>
          </pc:cxnChg>
        </pc:sldLayoutChg>
        <pc:sldLayoutChg chg="addSp delSp modSp del mod">
          <pc:chgData name="Ulla Vayrynen" userId="71e112c1-239a-4c5f-97e5-ae42369c33b4" providerId="ADAL" clId="{B422FA97-DD95-4B41-8509-B220664D6DFA}" dt="2023-05-24T09:34:33.563" v="125" actId="2696"/>
          <pc:sldLayoutMkLst>
            <pc:docMk/>
            <pc:sldMasterMk cId="0" sldId="2147483957"/>
            <pc:sldLayoutMk cId="1495095332" sldId="2147484027"/>
          </pc:sldLayoutMkLst>
          <pc:spChg chg="del">
            <ac:chgData name="Ulla Vayrynen" userId="71e112c1-239a-4c5f-97e5-ae42369c33b4" providerId="ADAL" clId="{B422FA97-DD95-4B41-8509-B220664D6DFA}" dt="2023-05-24T09:17:17.180" v="57" actId="478"/>
            <ac:spMkLst>
              <pc:docMk/>
              <pc:sldMasterMk cId="0" sldId="2147483957"/>
              <pc:sldLayoutMk cId="1495095332" sldId="2147484027"/>
              <ac:spMk id="4" creationId="{C99CF5DC-A635-4849-A23E-D7FA1FDC28BE}"/>
            </ac:spMkLst>
          </pc:spChg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0" sldId="2147483957"/>
              <pc:sldLayoutMk cId="1495095332" sldId="2147484027"/>
              <ac:spMk id="7" creationId="{00000000-0000-0000-0000-000000000000}"/>
            </ac:spMkLst>
          </pc:spChg>
          <pc:picChg chg="mod">
            <ac:chgData name="Ulla Vayrynen" userId="71e112c1-239a-4c5f-97e5-ae42369c33b4" providerId="ADAL" clId="{B422FA97-DD95-4B41-8509-B220664D6DFA}" dt="2023-05-24T09:22:27.337" v="74"/>
            <ac:picMkLst>
              <pc:docMk/>
              <pc:sldMasterMk cId="0" sldId="2147483957"/>
              <pc:sldLayoutMk cId="1495095332" sldId="2147484027"/>
              <ac:picMk id="5" creationId="{D55B3849-4778-4DDA-9F88-34072AC3314A}"/>
            </ac:picMkLst>
          </pc:picChg>
          <pc:picChg chg="add del mod ord">
            <ac:chgData name="Ulla Vayrynen" userId="71e112c1-239a-4c5f-97e5-ae42369c33b4" providerId="ADAL" clId="{B422FA97-DD95-4B41-8509-B220664D6DFA}" dt="2023-05-24T09:19:43.492" v="69" actId="21"/>
            <ac:picMkLst>
              <pc:docMk/>
              <pc:sldMasterMk cId="0" sldId="2147483957"/>
              <pc:sldLayoutMk cId="1495095332" sldId="2147484027"/>
              <ac:picMk id="8" creationId="{39A2CDB9-138B-11B8-A131-7E1534268E8F}"/>
            </ac:picMkLst>
          </pc:pic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57"/>
              <pc:sldLayoutMk cId="1495095332" sldId="2147484027"/>
              <ac:cxnSpMk id="6" creationId="{F1D872D3-2990-42A9-B9A3-3D66F8193B22}"/>
            </ac:cxnSpMkLst>
          </pc:cxnChg>
        </pc:sldLayoutChg>
        <pc:sldLayoutChg chg="modSp del">
          <pc:chgData name="Ulla Vayrynen" userId="71e112c1-239a-4c5f-97e5-ae42369c33b4" providerId="ADAL" clId="{B422FA97-DD95-4B41-8509-B220664D6DFA}" dt="2023-05-24T09:34:33.565" v="126" actId="2696"/>
          <pc:sldLayoutMkLst>
            <pc:docMk/>
            <pc:sldMasterMk cId="0" sldId="2147483957"/>
            <pc:sldLayoutMk cId="1631564626" sldId="2147484028"/>
          </pc:sldLayoutMkLst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0" sldId="2147483957"/>
              <pc:sldLayoutMk cId="1631564626" sldId="2147484028"/>
              <ac:spMk id="6" creationId="{00000000-0000-0000-0000-000000000000}"/>
            </ac:spMkLst>
          </pc:sp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57"/>
              <pc:sldLayoutMk cId="1631564626" sldId="2147484028"/>
              <ac:cxnSpMk id="4" creationId="{2ACBB34E-76E5-489E-8F85-62684E7E4868}"/>
            </ac:cxnSpMkLst>
          </pc:cxnChg>
        </pc:sldLayoutChg>
        <pc:sldLayoutChg chg="modSp del">
          <pc:chgData name="Ulla Vayrynen" userId="71e112c1-239a-4c5f-97e5-ae42369c33b4" providerId="ADAL" clId="{B422FA97-DD95-4B41-8509-B220664D6DFA}" dt="2023-05-24T09:34:33.566" v="127" actId="2696"/>
          <pc:sldLayoutMkLst>
            <pc:docMk/>
            <pc:sldMasterMk cId="0" sldId="2147483957"/>
            <pc:sldLayoutMk cId="1727428813" sldId="2147484029"/>
          </pc:sldLayoutMkLst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0" sldId="2147483957"/>
              <pc:sldLayoutMk cId="1727428813" sldId="2147484029"/>
              <ac:spMk id="6" creationId="{00000000-0000-0000-0000-000000000000}"/>
            </ac:spMkLst>
          </pc:sp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57"/>
              <pc:sldLayoutMk cId="1727428813" sldId="2147484029"/>
              <ac:cxnSpMk id="4" creationId="{429EC636-EF62-4FC5-87A6-40C087BE6D50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57"/>
              <pc:sldLayoutMk cId="1727428813" sldId="2147484029"/>
              <ac:cxnSpMk id="5" creationId="{B46C8B73-F6BD-492C-BC3E-65ACA69AB4C2}"/>
            </ac:cxnSpMkLst>
          </pc:cxnChg>
        </pc:sldLayoutChg>
        <pc:sldLayoutChg chg="modSp del">
          <pc:chgData name="Ulla Vayrynen" userId="71e112c1-239a-4c5f-97e5-ae42369c33b4" providerId="ADAL" clId="{B422FA97-DD95-4B41-8509-B220664D6DFA}" dt="2023-05-24T09:34:33.567" v="128" actId="2696"/>
          <pc:sldLayoutMkLst>
            <pc:docMk/>
            <pc:sldMasterMk cId="0" sldId="2147483957"/>
            <pc:sldLayoutMk cId="1169759330" sldId="2147484030"/>
          </pc:sldLayoutMkLst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0" sldId="2147483957"/>
              <pc:sldLayoutMk cId="1169759330" sldId="2147484030"/>
              <ac:spMk id="9" creationId="{00000000-0000-0000-0000-000000000000}"/>
            </ac:spMkLst>
          </pc:spChg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0" sldId="2147483957"/>
              <pc:sldLayoutMk cId="1169759330" sldId="2147484030"/>
              <ac:spMk id="10" creationId="{00000000-0000-0000-0000-000000000000}"/>
            </ac:spMkLst>
          </pc:sp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57"/>
              <pc:sldLayoutMk cId="1169759330" sldId="2147484030"/>
              <ac:cxnSpMk id="5" creationId="{4D6823F7-0C3B-4C73-BE40-F7E8A3B9D3DA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57"/>
              <pc:sldLayoutMk cId="1169759330" sldId="2147484030"/>
              <ac:cxnSpMk id="6" creationId="{0C60501C-AEFF-48EE-A84F-83856B297736}"/>
            </ac:cxnSpMkLst>
          </pc:cxnChg>
        </pc:sldLayoutChg>
        <pc:sldLayoutChg chg="modSp del">
          <pc:chgData name="Ulla Vayrynen" userId="71e112c1-239a-4c5f-97e5-ae42369c33b4" providerId="ADAL" clId="{B422FA97-DD95-4B41-8509-B220664D6DFA}" dt="2023-05-24T09:34:33.568" v="129" actId="2696"/>
          <pc:sldLayoutMkLst>
            <pc:docMk/>
            <pc:sldMasterMk cId="0" sldId="2147483957"/>
            <pc:sldLayoutMk cId="499222075" sldId="2147484031"/>
          </pc:sldLayoutMkLst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0" sldId="2147483957"/>
              <pc:sldLayoutMk cId="499222075" sldId="2147484031"/>
              <ac:spMk id="6" creationId="{00000000-0000-0000-0000-000000000000}"/>
            </ac:spMkLst>
          </pc:sp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57"/>
              <pc:sldLayoutMk cId="499222075" sldId="2147484031"/>
              <ac:cxnSpMk id="4" creationId="{C8A2BE82-D2CD-42DF-A87B-302327407005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57"/>
              <pc:sldLayoutMk cId="499222075" sldId="2147484031"/>
              <ac:cxnSpMk id="5" creationId="{087946E1-EAD5-4BB1-B8B0-A45345C14E18}"/>
            </ac:cxnSpMkLst>
          </pc:cxnChg>
        </pc:sldLayoutChg>
        <pc:sldLayoutChg chg="modSp del">
          <pc:chgData name="Ulla Vayrynen" userId="71e112c1-239a-4c5f-97e5-ae42369c33b4" providerId="ADAL" clId="{B422FA97-DD95-4B41-8509-B220664D6DFA}" dt="2023-05-24T09:34:33.569" v="130" actId="2696"/>
          <pc:sldLayoutMkLst>
            <pc:docMk/>
            <pc:sldMasterMk cId="0" sldId="2147483957"/>
            <pc:sldLayoutMk cId="983706421" sldId="2147484032"/>
          </pc:sldLayoutMkLst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0" sldId="2147483957"/>
              <pc:sldLayoutMk cId="983706421" sldId="2147484032"/>
              <ac:spMk id="7" creationId="{00000000-0000-0000-0000-000000000000}"/>
            </ac:spMkLst>
          </pc:sp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57"/>
              <pc:sldLayoutMk cId="983706421" sldId="2147484032"/>
              <ac:cxnSpMk id="4" creationId="{1555E8E8-97A5-4E11-B3A0-241C233207CC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57"/>
              <pc:sldLayoutMk cId="983706421" sldId="2147484032"/>
              <ac:cxnSpMk id="5" creationId="{7C326993-B17E-4968-8EF4-F1D89C67AC95}"/>
            </ac:cxnSpMkLst>
          </pc:cxnChg>
        </pc:sldLayoutChg>
        <pc:sldLayoutChg chg="modSp del">
          <pc:chgData name="Ulla Vayrynen" userId="71e112c1-239a-4c5f-97e5-ae42369c33b4" providerId="ADAL" clId="{B422FA97-DD95-4B41-8509-B220664D6DFA}" dt="2023-05-24T09:34:33.570" v="131" actId="2696"/>
          <pc:sldLayoutMkLst>
            <pc:docMk/>
            <pc:sldMasterMk cId="0" sldId="2147483957"/>
            <pc:sldLayoutMk cId="3836762119" sldId="2147484033"/>
          </pc:sldLayoutMkLst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0" sldId="2147483957"/>
              <pc:sldLayoutMk cId="3836762119" sldId="2147484033"/>
              <ac:spMk id="7" creationId="{00000000-0000-0000-0000-000000000000}"/>
            </ac:spMkLst>
          </pc:sp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57"/>
              <pc:sldLayoutMk cId="3836762119" sldId="2147484033"/>
              <ac:cxnSpMk id="4" creationId="{62EB89E2-2D00-44FC-BC8D-DEBF7739BEF0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57"/>
              <pc:sldLayoutMk cId="3836762119" sldId="2147484033"/>
              <ac:cxnSpMk id="5" creationId="{5E80F3FC-B042-4B2D-B8A6-0D882E8C89AE}"/>
            </ac:cxnSpMkLst>
          </pc:cxnChg>
        </pc:sldLayoutChg>
        <pc:sldLayoutChg chg="modSp del">
          <pc:chgData name="Ulla Vayrynen" userId="71e112c1-239a-4c5f-97e5-ae42369c33b4" providerId="ADAL" clId="{B422FA97-DD95-4B41-8509-B220664D6DFA}" dt="2023-05-24T09:34:33.571" v="132" actId="2696"/>
          <pc:sldLayoutMkLst>
            <pc:docMk/>
            <pc:sldMasterMk cId="0" sldId="2147483957"/>
            <pc:sldLayoutMk cId="547136454" sldId="2147484034"/>
          </pc:sldLayoutMkLst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0" sldId="2147483957"/>
              <pc:sldLayoutMk cId="547136454" sldId="2147484034"/>
              <ac:spMk id="3" creationId="{00000000-0000-0000-0000-000000000000}"/>
            </ac:spMkLst>
          </pc:sp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57"/>
              <pc:sldLayoutMk cId="547136454" sldId="2147484034"/>
              <ac:cxnSpMk id="4" creationId="{8C64EF6B-C229-49C2-84CC-E896584A5B0F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57"/>
              <pc:sldLayoutMk cId="547136454" sldId="2147484034"/>
              <ac:cxnSpMk id="5" creationId="{250A2376-3C01-4250-B77E-0EF9BF8E5A3A}"/>
            </ac:cxnSpMkLst>
          </pc:cxnChg>
        </pc:sldLayoutChg>
        <pc:sldLayoutChg chg="modSp del">
          <pc:chgData name="Ulla Vayrynen" userId="71e112c1-239a-4c5f-97e5-ae42369c33b4" providerId="ADAL" clId="{B422FA97-DD95-4B41-8509-B220664D6DFA}" dt="2023-05-24T09:34:33.572" v="133" actId="2696"/>
          <pc:sldLayoutMkLst>
            <pc:docMk/>
            <pc:sldMasterMk cId="0" sldId="2147483957"/>
            <pc:sldLayoutMk cId="2457630929" sldId="2147484035"/>
          </pc:sldLayoutMkLst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0" sldId="2147483957"/>
              <pc:sldLayoutMk cId="2457630929" sldId="2147484035"/>
              <ac:spMk id="4" creationId="{00000000-0000-0000-0000-000000000000}"/>
            </ac:spMkLst>
          </pc:sp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57"/>
              <pc:sldLayoutMk cId="2457630929" sldId="2147484035"/>
              <ac:cxnSpMk id="5" creationId="{1C21EEB4-36F1-4FF2-A848-487C2BDB8A96}"/>
            </ac:cxnSpMkLst>
          </pc:cxn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57"/>
              <pc:sldLayoutMk cId="2457630929" sldId="2147484035"/>
              <ac:cxnSpMk id="6" creationId="{BD164556-8B3D-43FC-BA7A-3E90AE4FFC63}"/>
            </ac:cxnSpMkLst>
          </pc:cxnChg>
        </pc:sldLayoutChg>
        <pc:sldLayoutChg chg="modSp del">
          <pc:chgData name="Ulla Vayrynen" userId="71e112c1-239a-4c5f-97e5-ae42369c33b4" providerId="ADAL" clId="{B422FA97-DD95-4B41-8509-B220664D6DFA}" dt="2023-05-24T09:34:33.573" v="134" actId="2696"/>
          <pc:sldLayoutMkLst>
            <pc:docMk/>
            <pc:sldMasterMk cId="0" sldId="2147483957"/>
            <pc:sldLayoutMk cId="1631815621" sldId="2147484036"/>
          </pc:sldLayoutMkLst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0" sldId="2147483957"/>
              <pc:sldLayoutMk cId="1631815621" sldId="2147484036"/>
              <ac:spMk id="4" creationId="{BBED7524-010D-48F7-A4EF-6FB48561D432}"/>
            </ac:spMkLst>
          </pc:spChg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0" sldId="2147483957"/>
              <pc:sldLayoutMk cId="1631815621" sldId="2147484036"/>
              <ac:spMk id="5" creationId="{4241A0DE-C24E-40C1-9DA8-2394BC78AA66}"/>
            </ac:spMkLst>
          </pc:spChg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0" sldId="2147483957"/>
              <pc:sldLayoutMk cId="1631815621" sldId="2147484036"/>
              <ac:spMk id="6" creationId="{2307B066-A02C-4792-A477-692FDCA9044E}"/>
            </ac:spMkLst>
          </pc:spChg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0" sldId="2147483957"/>
              <pc:sldLayoutMk cId="1631815621" sldId="2147484036"/>
              <ac:spMk id="7" creationId="{53DC67E2-F04B-4088-95C2-BBC7BF88561B}"/>
            </ac:spMkLst>
          </pc:spChg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0" sldId="2147483957"/>
              <pc:sldLayoutMk cId="1631815621" sldId="2147484036"/>
              <ac:spMk id="11" creationId="{00000000-0000-0000-0000-000000000000}"/>
            </ac:spMkLst>
          </pc:spChg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0" sldId="2147483957"/>
              <pc:sldLayoutMk cId="1631815621" sldId="2147484036"/>
              <ac:spMk id="13" creationId="{00000000-0000-0000-0000-000000000000}"/>
            </ac:spMkLst>
          </pc:spChg>
        </pc:sldLayoutChg>
      </pc:sldMasterChg>
      <pc:sldMasterChg chg="modSp del delSldLayout modSldLayout">
        <pc:chgData name="Ulla Vayrynen" userId="71e112c1-239a-4c5f-97e5-ae42369c33b4" providerId="ADAL" clId="{B422FA97-DD95-4B41-8509-B220664D6DFA}" dt="2023-05-24T09:34:39.886" v="149" actId="2696"/>
        <pc:sldMasterMkLst>
          <pc:docMk/>
          <pc:sldMasterMk cId="0" sldId="2147483970"/>
        </pc:sldMasterMkLst>
        <pc:spChg chg="mod">
          <ac:chgData name="Ulla Vayrynen" userId="71e112c1-239a-4c5f-97e5-ae42369c33b4" providerId="ADAL" clId="{B422FA97-DD95-4B41-8509-B220664D6DFA}" dt="2023-05-24T09:22:27.337" v="74"/>
          <ac:spMkLst>
            <pc:docMk/>
            <pc:sldMasterMk cId="0" sldId="2147483970"/>
            <ac:spMk id="9" creationId="{8AAAAEBE-2BBB-41A8-9E34-ADCD8EFE10E6}"/>
          </ac:spMkLst>
        </pc:spChg>
        <pc:spChg chg="mod">
          <ac:chgData name="Ulla Vayrynen" userId="71e112c1-239a-4c5f-97e5-ae42369c33b4" providerId="ADAL" clId="{B422FA97-DD95-4B41-8509-B220664D6DFA}" dt="2023-05-24T09:22:27.337" v="74"/>
          <ac:spMkLst>
            <pc:docMk/>
            <pc:sldMasterMk cId="0" sldId="2147483970"/>
            <ac:spMk id="4099" creationId="{5AE50F8E-040B-4168-885F-E3A73E196760}"/>
          </ac:spMkLst>
        </pc:spChg>
        <pc:spChg chg="mod">
          <ac:chgData name="Ulla Vayrynen" userId="71e112c1-239a-4c5f-97e5-ae42369c33b4" providerId="ADAL" clId="{B422FA97-DD95-4B41-8509-B220664D6DFA}" dt="2023-05-24T09:22:27.337" v="74"/>
          <ac:spMkLst>
            <pc:docMk/>
            <pc:sldMasterMk cId="0" sldId="2147483970"/>
            <ac:spMk id="4100" creationId="{B49EB687-4833-4A36-AD76-FA0312F417DB}"/>
          </ac:spMkLst>
        </pc:spChg>
        <pc:spChg chg="mod">
          <ac:chgData name="Ulla Vayrynen" userId="71e112c1-239a-4c5f-97e5-ae42369c33b4" providerId="ADAL" clId="{B422FA97-DD95-4B41-8509-B220664D6DFA}" dt="2023-05-24T09:22:27.337" v="74"/>
          <ac:spMkLst>
            <pc:docMk/>
            <pc:sldMasterMk cId="0" sldId="2147483970"/>
            <ac:spMk id="4103" creationId="{14933DC0-1A79-4820-B2AA-C191F2D1A1D9}"/>
          </ac:spMkLst>
        </pc:spChg>
        <pc:spChg chg="mod">
          <ac:chgData name="Ulla Vayrynen" userId="71e112c1-239a-4c5f-97e5-ae42369c33b4" providerId="ADAL" clId="{B422FA97-DD95-4B41-8509-B220664D6DFA}" dt="2023-05-24T09:22:27.337" v="74"/>
          <ac:spMkLst>
            <pc:docMk/>
            <pc:sldMasterMk cId="0" sldId="2147483970"/>
            <ac:spMk id="4104" creationId="{19E7661D-68EC-42E9-887F-F5022C5DB6DD}"/>
          </ac:spMkLst>
        </pc:spChg>
        <pc:picChg chg="mod">
          <ac:chgData name="Ulla Vayrynen" userId="71e112c1-239a-4c5f-97e5-ae42369c33b4" providerId="ADAL" clId="{B422FA97-DD95-4B41-8509-B220664D6DFA}" dt="2023-05-24T09:22:27.337" v="74"/>
          <ac:picMkLst>
            <pc:docMk/>
            <pc:sldMasterMk cId="0" sldId="2147483970"/>
            <ac:picMk id="38" creationId="{B817D119-1F47-4C71-B963-6A8D6B02E247}"/>
          </ac:picMkLst>
        </pc:picChg>
        <pc:picChg chg="mod">
          <ac:chgData name="Ulla Vayrynen" userId="71e112c1-239a-4c5f-97e5-ae42369c33b4" providerId="ADAL" clId="{B422FA97-DD95-4B41-8509-B220664D6DFA}" dt="2023-05-24T09:22:27.337" v="74"/>
          <ac:picMkLst>
            <pc:docMk/>
            <pc:sldMasterMk cId="0" sldId="2147483970"/>
            <ac:picMk id="39" creationId="{D783BE64-6DF8-4150-888C-C137DC2754DA}"/>
          </ac:picMkLst>
        </pc:picChg>
        <pc:picChg chg="mod">
          <ac:chgData name="Ulla Vayrynen" userId="71e112c1-239a-4c5f-97e5-ae42369c33b4" providerId="ADAL" clId="{B422FA97-DD95-4B41-8509-B220664D6DFA}" dt="2023-05-24T09:22:27.337" v="74"/>
          <ac:picMkLst>
            <pc:docMk/>
            <pc:sldMasterMk cId="0" sldId="2147483970"/>
            <ac:picMk id="40" creationId="{40171F7B-128E-482C-891E-918C432E35A1}"/>
          </ac:picMkLst>
        </pc:picChg>
        <pc:cxnChg chg="mod">
          <ac:chgData name="Ulla Vayrynen" userId="71e112c1-239a-4c5f-97e5-ae42369c33b4" providerId="ADAL" clId="{B422FA97-DD95-4B41-8509-B220664D6DFA}" dt="2023-05-24T09:22:27.337" v="74"/>
          <ac:cxnSpMkLst>
            <pc:docMk/>
            <pc:sldMasterMk cId="0" sldId="2147483970"/>
            <ac:cxnSpMk id="34" creationId="{1F3699B7-5E59-43D2-B824-2488DCFA6818}"/>
          </ac:cxnSpMkLst>
        </pc:cxnChg>
        <pc:sldLayoutChg chg="modSp del">
          <pc:chgData name="Ulla Vayrynen" userId="71e112c1-239a-4c5f-97e5-ae42369c33b4" providerId="ADAL" clId="{B422FA97-DD95-4B41-8509-B220664D6DFA}" dt="2023-05-24T09:34:39.859" v="148" actId="2696"/>
          <pc:sldLayoutMkLst>
            <pc:docMk/>
            <pc:sldMasterMk cId="0" sldId="2147483970"/>
            <pc:sldLayoutMk cId="1068179309" sldId="2147484037"/>
          </pc:sldLayoutMkLst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0" sldId="2147483970"/>
              <pc:sldLayoutMk cId="1068179309" sldId="2147484037"/>
              <ac:spMk id="2" creationId="{00000000-0000-0000-0000-000000000000}"/>
            </ac:spMkLst>
          </pc:spChg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0" sldId="2147483970"/>
              <pc:sldLayoutMk cId="1068179309" sldId="2147484037"/>
              <ac:spMk id="4" creationId="{00000000-0000-0000-0000-000000000000}"/>
            </ac:spMkLst>
          </pc:spChg>
          <pc:cxnChg chg="mod">
            <ac:chgData name="Ulla Vayrynen" userId="71e112c1-239a-4c5f-97e5-ae42369c33b4" providerId="ADAL" clId="{B422FA97-DD95-4B41-8509-B220664D6DFA}" dt="2023-05-24T09:22:27.337" v="74"/>
            <ac:cxnSpMkLst>
              <pc:docMk/>
              <pc:sldMasterMk cId="0" sldId="2147483970"/>
              <pc:sldLayoutMk cId="1068179309" sldId="2147484037"/>
              <ac:cxnSpMk id="5" creationId="{D502BC69-9BFE-442E-AFEB-56C6CBCAE441}"/>
            </ac:cxnSpMkLst>
          </pc:cxnChg>
        </pc:sldLayoutChg>
      </pc:sldMasterChg>
      <pc:sldMasterChg chg="modSp new del mod addSldLayout delSldLayout modSldLayout">
        <pc:chgData name="Ulla Vayrynen" userId="71e112c1-239a-4c5f-97e5-ae42369c33b4" providerId="ADAL" clId="{B422FA97-DD95-4B41-8509-B220664D6DFA}" dt="2023-05-24T09:34:25.991" v="121" actId="2696"/>
        <pc:sldMasterMkLst>
          <pc:docMk/>
          <pc:sldMasterMk cId="1049138056" sldId="2147484038"/>
        </pc:sldMasterMkLst>
        <pc:spChg chg="mod">
          <ac:chgData name="Ulla Vayrynen" userId="71e112c1-239a-4c5f-97e5-ae42369c33b4" providerId="ADAL" clId="{B422FA97-DD95-4B41-8509-B220664D6DFA}" dt="2023-05-24T09:22:27.337" v="74"/>
          <ac:spMkLst>
            <pc:docMk/>
            <pc:sldMasterMk cId="1049138056" sldId="2147484038"/>
            <ac:spMk id="2" creationId="{BA30DC46-C3F4-37D4-AC7E-3967CF686A44}"/>
          </ac:spMkLst>
        </pc:spChg>
        <pc:spChg chg="mod">
          <ac:chgData name="Ulla Vayrynen" userId="71e112c1-239a-4c5f-97e5-ae42369c33b4" providerId="ADAL" clId="{B422FA97-DD95-4B41-8509-B220664D6DFA}" dt="2023-05-24T09:22:27.337" v="74"/>
          <ac:spMkLst>
            <pc:docMk/>
            <pc:sldMasterMk cId="1049138056" sldId="2147484038"/>
            <ac:spMk id="3" creationId="{D29D64B4-2B41-4EC1-D3C2-77093677D771}"/>
          </ac:spMkLst>
        </pc:spChg>
        <pc:spChg chg="mod">
          <ac:chgData name="Ulla Vayrynen" userId="71e112c1-239a-4c5f-97e5-ae42369c33b4" providerId="ADAL" clId="{B422FA97-DD95-4B41-8509-B220664D6DFA}" dt="2023-05-24T09:22:27.337" v="74"/>
          <ac:spMkLst>
            <pc:docMk/>
            <pc:sldMasterMk cId="1049138056" sldId="2147484038"/>
            <ac:spMk id="4" creationId="{98E32E0F-72F5-C064-829D-85409346B909}"/>
          </ac:spMkLst>
        </pc:spChg>
        <pc:spChg chg="mod">
          <ac:chgData name="Ulla Vayrynen" userId="71e112c1-239a-4c5f-97e5-ae42369c33b4" providerId="ADAL" clId="{B422FA97-DD95-4B41-8509-B220664D6DFA}" dt="2023-05-24T09:22:27.337" v="74"/>
          <ac:spMkLst>
            <pc:docMk/>
            <pc:sldMasterMk cId="1049138056" sldId="2147484038"/>
            <ac:spMk id="5" creationId="{B98D910A-6B18-52D3-ABE8-112D7E8AF452}"/>
          </ac:spMkLst>
        </pc:spChg>
        <pc:spChg chg="mod">
          <ac:chgData name="Ulla Vayrynen" userId="71e112c1-239a-4c5f-97e5-ae42369c33b4" providerId="ADAL" clId="{B422FA97-DD95-4B41-8509-B220664D6DFA}" dt="2023-05-24T09:22:27.337" v="74"/>
          <ac:spMkLst>
            <pc:docMk/>
            <pc:sldMasterMk cId="1049138056" sldId="2147484038"/>
            <ac:spMk id="6" creationId="{BCE17BA3-3E07-C52A-84B9-177173F2FD3C}"/>
          </ac:spMkLst>
        </pc:spChg>
        <pc:sldLayoutChg chg="modSp new del replId">
          <pc:chgData name="Ulla Vayrynen" userId="71e112c1-239a-4c5f-97e5-ae42369c33b4" providerId="ADAL" clId="{B422FA97-DD95-4B41-8509-B220664D6DFA}" dt="2023-05-24T09:34:25.978" v="110" actId="2696"/>
          <pc:sldLayoutMkLst>
            <pc:docMk/>
            <pc:sldMasterMk cId="1049138056" sldId="2147484038"/>
            <pc:sldLayoutMk cId="54411704" sldId="2147484039"/>
          </pc:sldLayoutMkLst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1049138056" sldId="2147484038"/>
              <pc:sldLayoutMk cId="54411704" sldId="2147484039"/>
              <ac:spMk id="2" creationId="{A7A4BA52-324D-0E17-7128-C25621AC556E}"/>
            </ac:spMkLst>
          </pc:spChg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1049138056" sldId="2147484038"/>
              <pc:sldLayoutMk cId="54411704" sldId="2147484039"/>
              <ac:spMk id="3" creationId="{0781C60C-0430-DBFD-3E27-76A9D98EBE41}"/>
            </ac:spMkLst>
          </pc:spChg>
        </pc:sldLayoutChg>
        <pc:sldLayoutChg chg="new del replId">
          <pc:chgData name="Ulla Vayrynen" userId="71e112c1-239a-4c5f-97e5-ae42369c33b4" providerId="ADAL" clId="{B422FA97-DD95-4B41-8509-B220664D6DFA}" dt="2023-05-24T09:34:25.980" v="111" actId="2696"/>
          <pc:sldLayoutMkLst>
            <pc:docMk/>
            <pc:sldMasterMk cId="1049138056" sldId="2147484038"/>
            <pc:sldLayoutMk cId="1532838517" sldId="2147484040"/>
          </pc:sldLayoutMkLst>
        </pc:sldLayoutChg>
        <pc:sldLayoutChg chg="modSp new del replId">
          <pc:chgData name="Ulla Vayrynen" userId="71e112c1-239a-4c5f-97e5-ae42369c33b4" providerId="ADAL" clId="{B422FA97-DD95-4B41-8509-B220664D6DFA}" dt="2023-05-24T09:34:25.981" v="112" actId="2696"/>
          <pc:sldLayoutMkLst>
            <pc:docMk/>
            <pc:sldMasterMk cId="1049138056" sldId="2147484038"/>
            <pc:sldLayoutMk cId="326184363" sldId="2147484041"/>
          </pc:sldLayoutMkLst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1049138056" sldId="2147484038"/>
              <pc:sldLayoutMk cId="326184363" sldId="2147484041"/>
              <ac:spMk id="2" creationId="{254767F3-75BF-9701-B176-D6CAD906A9B4}"/>
            </ac:spMkLst>
          </pc:spChg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1049138056" sldId="2147484038"/>
              <pc:sldLayoutMk cId="326184363" sldId="2147484041"/>
              <ac:spMk id="3" creationId="{F842F054-EED3-F543-DEA7-C4EB57E2DF80}"/>
            </ac:spMkLst>
          </pc:spChg>
        </pc:sldLayoutChg>
        <pc:sldLayoutChg chg="modSp new del replId">
          <pc:chgData name="Ulla Vayrynen" userId="71e112c1-239a-4c5f-97e5-ae42369c33b4" providerId="ADAL" clId="{B422FA97-DD95-4B41-8509-B220664D6DFA}" dt="2023-05-24T09:34:25.982" v="113" actId="2696"/>
          <pc:sldLayoutMkLst>
            <pc:docMk/>
            <pc:sldMasterMk cId="1049138056" sldId="2147484038"/>
            <pc:sldLayoutMk cId="534866181" sldId="2147484042"/>
          </pc:sldLayoutMkLst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1049138056" sldId="2147484038"/>
              <pc:sldLayoutMk cId="534866181" sldId="2147484042"/>
              <ac:spMk id="3" creationId="{CBC3A0CA-D0D4-2DEC-ED68-30AF1B1739D6}"/>
            </ac:spMkLst>
          </pc:spChg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1049138056" sldId="2147484038"/>
              <pc:sldLayoutMk cId="534866181" sldId="2147484042"/>
              <ac:spMk id="4" creationId="{070E48E9-E9C4-F05C-289A-6CF8287D7C8F}"/>
            </ac:spMkLst>
          </pc:spChg>
        </pc:sldLayoutChg>
        <pc:sldLayoutChg chg="modSp new del replId">
          <pc:chgData name="Ulla Vayrynen" userId="71e112c1-239a-4c5f-97e5-ae42369c33b4" providerId="ADAL" clId="{B422FA97-DD95-4B41-8509-B220664D6DFA}" dt="2023-05-24T09:34:25.983" v="114" actId="2696"/>
          <pc:sldLayoutMkLst>
            <pc:docMk/>
            <pc:sldMasterMk cId="1049138056" sldId="2147484038"/>
            <pc:sldLayoutMk cId="1402112285" sldId="2147484043"/>
          </pc:sldLayoutMkLst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1049138056" sldId="2147484038"/>
              <pc:sldLayoutMk cId="1402112285" sldId="2147484043"/>
              <ac:spMk id="2" creationId="{528BE2EA-C629-9879-54DE-B870321A82A7}"/>
            </ac:spMkLst>
          </pc:spChg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1049138056" sldId="2147484038"/>
              <pc:sldLayoutMk cId="1402112285" sldId="2147484043"/>
              <ac:spMk id="3" creationId="{AC2CB534-F28E-F0C6-554C-1185F19B0797}"/>
            </ac:spMkLst>
          </pc:spChg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1049138056" sldId="2147484038"/>
              <pc:sldLayoutMk cId="1402112285" sldId="2147484043"/>
              <ac:spMk id="4" creationId="{83573E10-36AD-FDC4-F3E2-C382E58EA80E}"/>
            </ac:spMkLst>
          </pc:spChg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1049138056" sldId="2147484038"/>
              <pc:sldLayoutMk cId="1402112285" sldId="2147484043"/>
              <ac:spMk id="5" creationId="{FA229286-AA9C-2622-EC26-96AC3AA95ABF}"/>
            </ac:spMkLst>
          </pc:spChg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1049138056" sldId="2147484038"/>
              <pc:sldLayoutMk cId="1402112285" sldId="2147484043"/>
              <ac:spMk id="6" creationId="{68D6ECDA-A3D3-9326-9EC7-074E8E9F13B8}"/>
            </ac:spMkLst>
          </pc:spChg>
        </pc:sldLayoutChg>
        <pc:sldLayoutChg chg="new del replId">
          <pc:chgData name="Ulla Vayrynen" userId="71e112c1-239a-4c5f-97e5-ae42369c33b4" providerId="ADAL" clId="{B422FA97-DD95-4B41-8509-B220664D6DFA}" dt="2023-05-24T09:34:25.984" v="115" actId="2696"/>
          <pc:sldLayoutMkLst>
            <pc:docMk/>
            <pc:sldMasterMk cId="1049138056" sldId="2147484038"/>
            <pc:sldLayoutMk cId="1166666373" sldId="2147484044"/>
          </pc:sldLayoutMkLst>
        </pc:sldLayoutChg>
        <pc:sldLayoutChg chg="new del replId">
          <pc:chgData name="Ulla Vayrynen" userId="71e112c1-239a-4c5f-97e5-ae42369c33b4" providerId="ADAL" clId="{B422FA97-DD95-4B41-8509-B220664D6DFA}" dt="2023-05-24T09:34:25.985" v="116" actId="2696"/>
          <pc:sldLayoutMkLst>
            <pc:docMk/>
            <pc:sldMasterMk cId="1049138056" sldId="2147484038"/>
            <pc:sldLayoutMk cId="646160675" sldId="2147484045"/>
          </pc:sldLayoutMkLst>
        </pc:sldLayoutChg>
        <pc:sldLayoutChg chg="modSp new del replId">
          <pc:chgData name="Ulla Vayrynen" userId="71e112c1-239a-4c5f-97e5-ae42369c33b4" providerId="ADAL" clId="{B422FA97-DD95-4B41-8509-B220664D6DFA}" dt="2023-05-24T09:34:25.986" v="117" actId="2696"/>
          <pc:sldLayoutMkLst>
            <pc:docMk/>
            <pc:sldMasterMk cId="1049138056" sldId="2147484038"/>
            <pc:sldLayoutMk cId="2710229900" sldId="2147484046"/>
          </pc:sldLayoutMkLst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1049138056" sldId="2147484038"/>
              <pc:sldLayoutMk cId="2710229900" sldId="2147484046"/>
              <ac:spMk id="2" creationId="{5152CF4C-3C2B-2D21-D96B-DFF13390BE08}"/>
            </ac:spMkLst>
          </pc:spChg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1049138056" sldId="2147484038"/>
              <pc:sldLayoutMk cId="2710229900" sldId="2147484046"/>
              <ac:spMk id="3" creationId="{EA6D7FD5-0413-EBF1-9A18-DAE7E63AAB91}"/>
            </ac:spMkLst>
          </pc:spChg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1049138056" sldId="2147484038"/>
              <pc:sldLayoutMk cId="2710229900" sldId="2147484046"/>
              <ac:spMk id="4" creationId="{95E94370-96CE-AEAA-1620-84BA5C806AB5}"/>
            </ac:spMkLst>
          </pc:spChg>
        </pc:sldLayoutChg>
        <pc:sldLayoutChg chg="modSp new del replId">
          <pc:chgData name="Ulla Vayrynen" userId="71e112c1-239a-4c5f-97e5-ae42369c33b4" providerId="ADAL" clId="{B422FA97-DD95-4B41-8509-B220664D6DFA}" dt="2023-05-24T09:34:25.987" v="118" actId="2696"/>
          <pc:sldLayoutMkLst>
            <pc:docMk/>
            <pc:sldMasterMk cId="1049138056" sldId="2147484038"/>
            <pc:sldLayoutMk cId="2751338053" sldId="2147484047"/>
          </pc:sldLayoutMkLst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1049138056" sldId="2147484038"/>
              <pc:sldLayoutMk cId="2751338053" sldId="2147484047"/>
              <ac:spMk id="2" creationId="{DCB3352B-8405-400E-9551-2B9CD299AB6B}"/>
            </ac:spMkLst>
          </pc:spChg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1049138056" sldId="2147484038"/>
              <pc:sldLayoutMk cId="2751338053" sldId="2147484047"/>
              <ac:spMk id="3" creationId="{0C2260B3-4373-8CB9-EE92-C8FD7E3880D0}"/>
            </ac:spMkLst>
          </pc:spChg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1049138056" sldId="2147484038"/>
              <pc:sldLayoutMk cId="2751338053" sldId="2147484047"/>
              <ac:spMk id="4" creationId="{A68D9AD4-019D-CF6C-0C6D-8DAAB741D9B1}"/>
            </ac:spMkLst>
          </pc:spChg>
        </pc:sldLayoutChg>
        <pc:sldLayoutChg chg="new del replId">
          <pc:chgData name="Ulla Vayrynen" userId="71e112c1-239a-4c5f-97e5-ae42369c33b4" providerId="ADAL" clId="{B422FA97-DD95-4B41-8509-B220664D6DFA}" dt="2023-05-24T09:34:25.988" v="119" actId="2696"/>
          <pc:sldLayoutMkLst>
            <pc:docMk/>
            <pc:sldMasterMk cId="1049138056" sldId="2147484038"/>
            <pc:sldLayoutMk cId="2389151296" sldId="2147484048"/>
          </pc:sldLayoutMkLst>
        </pc:sldLayoutChg>
        <pc:sldLayoutChg chg="modSp new del replId">
          <pc:chgData name="Ulla Vayrynen" userId="71e112c1-239a-4c5f-97e5-ae42369c33b4" providerId="ADAL" clId="{B422FA97-DD95-4B41-8509-B220664D6DFA}" dt="2023-05-24T09:34:25.989" v="120" actId="2696"/>
          <pc:sldLayoutMkLst>
            <pc:docMk/>
            <pc:sldMasterMk cId="1049138056" sldId="2147484038"/>
            <pc:sldLayoutMk cId="163800195" sldId="2147484049"/>
          </pc:sldLayoutMkLst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1049138056" sldId="2147484038"/>
              <pc:sldLayoutMk cId="163800195" sldId="2147484049"/>
              <ac:spMk id="2" creationId="{37DE0D05-A436-8B03-FBDF-A1B93BADA558}"/>
            </ac:spMkLst>
          </pc:spChg>
          <pc:spChg chg="mod">
            <ac:chgData name="Ulla Vayrynen" userId="71e112c1-239a-4c5f-97e5-ae42369c33b4" providerId="ADAL" clId="{B422FA97-DD95-4B41-8509-B220664D6DFA}" dt="2023-05-24T09:22:27.337" v="74"/>
            <ac:spMkLst>
              <pc:docMk/>
              <pc:sldMasterMk cId="1049138056" sldId="2147484038"/>
              <pc:sldLayoutMk cId="163800195" sldId="2147484049"/>
              <ac:spMk id="3" creationId="{52CFA341-E1A4-3759-AE93-34D613F75724}"/>
            </ac:spMkLst>
          </pc:spChg>
        </pc:sldLayoutChg>
      </pc:sldMasterChg>
      <pc:sldMasterChg chg="new del mod addSldLayout delSldLayout">
        <pc:chgData name="Ulla Vayrynen" userId="71e112c1-239a-4c5f-97e5-ae42369c33b4" providerId="ADAL" clId="{B422FA97-DD95-4B41-8509-B220664D6DFA}" dt="2023-05-24T09:34:36.772" v="147" actId="2696"/>
        <pc:sldMasterMkLst>
          <pc:docMk/>
          <pc:sldMasterMk cId="3655801598" sldId="2147484050"/>
        </pc:sldMasterMkLst>
        <pc:sldLayoutChg chg="new del replId">
          <pc:chgData name="Ulla Vayrynen" userId="71e112c1-239a-4c5f-97e5-ae42369c33b4" providerId="ADAL" clId="{B422FA97-DD95-4B41-8509-B220664D6DFA}" dt="2023-05-24T09:34:36.762" v="136" actId="2696"/>
          <pc:sldLayoutMkLst>
            <pc:docMk/>
            <pc:sldMasterMk cId="3655801598" sldId="2147484050"/>
            <pc:sldLayoutMk cId="908547887" sldId="2147484051"/>
          </pc:sldLayoutMkLst>
        </pc:sldLayoutChg>
        <pc:sldLayoutChg chg="new del replId">
          <pc:chgData name="Ulla Vayrynen" userId="71e112c1-239a-4c5f-97e5-ae42369c33b4" providerId="ADAL" clId="{B422FA97-DD95-4B41-8509-B220664D6DFA}" dt="2023-05-24T09:34:36.763" v="137" actId="2696"/>
          <pc:sldLayoutMkLst>
            <pc:docMk/>
            <pc:sldMasterMk cId="3655801598" sldId="2147484050"/>
            <pc:sldLayoutMk cId="1117061695" sldId="2147484052"/>
          </pc:sldLayoutMkLst>
        </pc:sldLayoutChg>
        <pc:sldLayoutChg chg="new del replId">
          <pc:chgData name="Ulla Vayrynen" userId="71e112c1-239a-4c5f-97e5-ae42369c33b4" providerId="ADAL" clId="{B422FA97-DD95-4B41-8509-B220664D6DFA}" dt="2023-05-24T09:34:36.764" v="138" actId="2696"/>
          <pc:sldLayoutMkLst>
            <pc:docMk/>
            <pc:sldMasterMk cId="3655801598" sldId="2147484050"/>
            <pc:sldLayoutMk cId="173457153" sldId="2147484053"/>
          </pc:sldLayoutMkLst>
        </pc:sldLayoutChg>
        <pc:sldLayoutChg chg="new del replId">
          <pc:chgData name="Ulla Vayrynen" userId="71e112c1-239a-4c5f-97e5-ae42369c33b4" providerId="ADAL" clId="{B422FA97-DD95-4B41-8509-B220664D6DFA}" dt="2023-05-24T09:34:36.765" v="139" actId="2696"/>
          <pc:sldLayoutMkLst>
            <pc:docMk/>
            <pc:sldMasterMk cId="3655801598" sldId="2147484050"/>
            <pc:sldLayoutMk cId="50792196" sldId="2147484054"/>
          </pc:sldLayoutMkLst>
        </pc:sldLayoutChg>
        <pc:sldLayoutChg chg="new del replId">
          <pc:chgData name="Ulla Vayrynen" userId="71e112c1-239a-4c5f-97e5-ae42369c33b4" providerId="ADAL" clId="{B422FA97-DD95-4B41-8509-B220664D6DFA}" dt="2023-05-24T09:34:36.766" v="140" actId="2696"/>
          <pc:sldLayoutMkLst>
            <pc:docMk/>
            <pc:sldMasterMk cId="3655801598" sldId="2147484050"/>
            <pc:sldLayoutMk cId="4067261943" sldId="2147484055"/>
          </pc:sldLayoutMkLst>
        </pc:sldLayoutChg>
        <pc:sldLayoutChg chg="new del replId">
          <pc:chgData name="Ulla Vayrynen" userId="71e112c1-239a-4c5f-97e5-ae42369c33b4" providerId="ADAL" clId="{B422FA97-DD95-4B41-8509-B220664D6DFA}" dt="2023-05-24T09:34:36.767" v="141" actId="2696"/>
          <pc:sldLayoutMkLst>
            <pc:docMk/>
            <pc:sldMasterMk cId="3655801598" sldId="2147484050"/>
            <pc:sldLayoutMk cId="2548830598" sldId="2147484056"/>
          </pc:sldLayoutMkLst>
        </pc:sldLayoutChg>
        <pc:sldLayoutChg chg="new del replId">
          <pc:chgData name="Ulla Vayrynen" userId="71e112c1-239a-4c5f-97e5-ae42369c33b4" providerId="ADAL" clId="{B422FA97-DD95-4B41-8509-B220664D6DFA}" dt="2023-05-24T09:34:36.768" v="142" actId="2696"/>
          <pc:sldLayoutMkLst>
            <pc:docMk/>
            <pc:sldMasterMk cId="3655801598" sldId="2147484050"/>
            <pc:sldLayoutMk cId="3634328538" sldId="2147484057"/>
          </pc:sldLayoutMkLst>
        </pc:sldLayoutChg>
        <pc:sldLayoutChg chg="new del replId">
          <pc:chgData name="Ulla Vayrynen" userId="71e112c1-239a-4c5f-97e5-ae42369c33b4" providerId="ADAL" clId="{B422FA97-DD95-4B41-8509-B220664D6DFA}" dt="2023-05-24T09:34:36.768" v="143" actId="2696"/>
          <pc:sldLayoutMkLst>
            <pc:docMk/>
            <pc:sldMasterMk cId="3655801598" sldId="2147484050"/>
            <pc:sldLayoutMk cId="1377981342" sldId="2147484058"/>
          </pc:sldLayoutMkLst>
        </pc:sldLayoutChg>
        <pc:sldLayoutChg chg="new del replId">
          <pc:chgData name="Ulla Vayrynen" userId="71e112c1-239a-4c5f-97e5-ae42369c33b4" providerId="ADAL" clId="{B422FA97-DD95-4B41-8509-B220664D6DFA}" dt="2023-05-24T09:34:36.769" v="144" actId="2696"/>
          <pc:sldLayoutMkLst>
            <pc:docMk/>
            <pc:sldMasterMk cId="3655801598" sldId="2147484050"/>
            <pc:sldLayoutMk cId="2127542954" sldId="2147484059"/>
          </pc:sldLayoutMkLst>
        </pc:sldLayoutChg>
        <pc:sldLayoutChg chg="new del replId">
          <pc:chgData name="Ulla Vayrynen" userId="71e112c1-239a-4c5f-97e5-ae42369c33b4" providerId="ADAL" clId="{B422FA97-DD95-4B41-8509-B220664D6DFA}" dt="2023-05-24T09:34:36.770" v="145" actId="2696"/>
          <pc:sldLayoutMkLst>
            <pc:docMk/>
            <pc:sldMasterMk cId="3655801598" sldId="2147484050"/>
            <pc:sldLayoutMk cId="3643240505" sldId="2147484060"/>
          </pc:sldLayoutMkLst>
        </pc:sldLayoutChg>
        <pc:sldLayoutChg chg="new del replId">
          <pc:chgData name="Ulla Vayrynen" userId="71e112c1-239a-4c5f-97e5-ae42369c33b4" providerId="ADAL" clId="{B422FA97-DD95-4B41-8509-B220664D6DFA}" dt="2023-05-24T09:34:36.771" v="146" actId="2696"/>
          <pc:sldLayoutMkLst>
            <pc:docMk/>
            <pc:sldMasterMk cId="3655801598" sldId="2147484050"/>
            <pc:sldLayoutMk cId="835501795" sldId="214748406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>
            <a:extLst>
              <a:ext uri="{FF2B5EF4-FFF2-40B4-BE49-F238E27FC236}">
                <a16:creationId xmlns:a16="http://schemas.microsoft.com/office/drawing/2014/main" id="{5497BDD5-1784-499A-9BE3-85BF2788FCF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 eaLnBrk="1" hangingPunct="1">
              <a:defRPr sz="1100" dirty="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39" name="Rectangle 3">
            <a:extLst>
              <a:ext uri="{FF2B5EF4-FFF2-40B4-BE49-F238E27FC236}">
                <a16:creationId xmlns:a16="http://schemas.microsoft.com/office/drawing/2014/main" id="{2656FE1B-1E5D-40EF-BCC4-B693F976512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 eaLnBrk="1" hangingPunct="1">
              <a:defRPr sz="1100" dirty="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0" name="Rectangle 4">
            <a:extLst>
              <a:ext uri="{FF2B5EF4-FFF2-40B4-BE49-F238E27FC236}">
                <a16:creationId xmlns:a16="http://schemas.microsoft.com/office/drawing/2014/main" id="{0F49CE1C-8C32-4832-B60D-D3E76973392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 eaLnBrk="1" hangingPunct="1">
              <a:defRPr sz="1100" dirty="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1" name="Rectangle 5">
            <a:extLst>
              <a:ext uri="{FF2B5EF4-FFF2-40B4-BE49-F238E27FC236}">
                <a16:creationId xmlns:a16="http://schemas.microsoft.com/office/drawing/2014/main" id="{18103609-E6E7-4432-906A-73C8D50D319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 eaLnBrk="1" hangingPunct="1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64F6E565-107F-4BC1-8B96-5D34C2ABC29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6CC0664D-B433-49FC-B8ED-E5CD9F66A03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3E0902B7-5764-41AA-AA29-0B97A59CD6B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/>
            </a:lvl1pPr>
          </a:lstStyle>
          <a:p>
            <a:pPr>
              <a:defRPr/>
            </a:pPr>
            <a:fld id="{BFC20E36-3E3F-4497-B65C-F0D6EB8DD8B1}" type="datetimeFigureOut">
              <a:rPr lang="en-US"/>
              <a:pPr>
                <a:defRPr/>
              </a:pPr>
              <a:t>5/24/2023</a:t>
            </a:fld>
            <a:endParaRPr lang="en-US" dirty="0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C5DE9A22-E6E9-4A26-BF7E-DBBF46C815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1963" y="693738"/>
            <a:ext cx="6161087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EE921B20-4AF4-4FB7-8372-3D59F9D9E28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8374" name="Rectangle 6">
            <a:extLst>
              <a:ext uri="{FF2B5EF4-FFF2-40B4-BE49-F238E27FC236}">
                <a16:creationId xmlns:a16="http://schemas.microsoft.com/office/drawing/2014/main" id="{58386F27-ECAF-49DF-9A36-46CA0E6C00C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>
            <a:extLst>
              <a:ext uri="{FF2B5EF4-FFF2-40B4-BE49-F238E27FC236}">
                <a16:creationId xmlns:a16="http://schemas.microsoft.com/office/drawing/2014/main" id="{957E6BB2-9A48-495B-947A-3FA04243DF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/>
            </a:lvl1pPr>
          </a:lstStyle>
          <a:p>
            <a:pPr>
              <a:defRPr/>
            </a:pPr>
            <a:fld id="{4218E55A-C07E-42C7-BD3C-272D13262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096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0788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0388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1575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301BC01D-4FDF-48B7-B61A-B1882E5611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1963" y="693738"/>
            <a:ext cx="6161087" cy="3465512"/>
          </a:xfrm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5BB2F8-5AC3-457A-B4DB-C729ED73E2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1603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ECFAE9F7-4A4B-479C-ACD6-34DD32904A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8620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8620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8620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8620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7BC12C9-745F-4FDC-9875-669C9027D380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7">
            <a:extLst>
              <a:ext uri="{FF2B5EF4-FFF2-40B4-BE49-F238E27FC236}">
                <a16:creationId xmlns:a16="http://schemas.microsoft.com/office/drawing/2014/main" id="{AD8454E5-07CA-4BEA-81A4-92E335FCC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247" y="6429375"/>
            <a:ext cx="6688898" cy="2111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GB" sz="772" dirty="0"/>
          </a:p>
        </p:txBody>
      </p:sp>
      <p:sp>
        <p:nvSpPr>
          <p:cNvPr id="7" name="Text Box 58">
            <a:extLst>
              <a:ext uri="{FF2B5EF4-FFF2-40B4-BE49-F238E27FC236}">
                <a16:creationId xmlns:a16="http://schemas.microsoft.com/office/drawing/2014/main" id="{9E135984-2327-4A66-A127-D10C6C91A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145" y="6202363"/>
            <a:ext cx="668889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80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cxnSp>
        <p:nvCxnSpPr>
          <p:cNvPr id="8" name="Straight Connector 152">
            <a:extLst>
              <a:ext uri="{FF2B5EF4-FFF2-40B4-BE49-F238E27FC236}">
                <a16:creationId xmlns:a16="http://schemas.microsoft.com/office/drawing/2014/main" id="{CB2B5BDB-9FBE-4006-9D29-B7299B7E7E34}"/>
              </a:ext>
            </a:extLst>
          </p:cNvPr>
          <p:cNvCxnSpPr>
            <a:cxnSpLocks/>
          </p:cNvCxnSpPr>
          <p:nvPr/>
        </p:nvCxnSpPr>
        <p:spPr>
          <a:xfrm>
            <a:off x="223227" y="4106863"/>
            <a:ext cx="117028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9252B4-A0DB-4508-9685-F004B604FB3A}"/>
              </a:ext>
            </a:extLst>
          </p:cNvPr>
          <p:cNvCxnSpPr>
            <a:cxnSpLocks/>
          </p:cNvCxnSpPr>
          <p:nvPr/>
        </p:nvCxnSpPr>
        <p:spPr>
          <a:xfrm>
            <a:off x="220062" y="6423025"/>
            <a:ext cx="1170438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13309" y="5258118"/>
            <a:ext cx="10598400" cy="38145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7302" y="3351588"/>
            <a:ext cx="11777526" cy="7078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BD159E3-6ABC-42A5-8641-69C8B09D62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48" y="6438900"/>
            <a:ext cx="10157625" cy="419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1D1A8D-D1A4-457F-B76D-5C437F9675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4960" y="6438900"/>
            <a:ext cx="2013793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3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5" hidden="1">
            <a:extLst>
              <a:ext uri="{FF2B5EF4-FFF2-40B4-BE49-F238E27FC236}">
                <a16:creationId xmlns:a16="http://schemas.microsoft.com/office/drawing/2014/main" id="{BC1EF1A6-C5F9-4142-91FF-7DFC4D6052BC}"/>
              </a:ext>
            </a:extLst>
          </p:cNvPr>
          <p:cNvGrpSpPr>
            <a:grpSpLocks/>
          </p:cNvGrpSpPr>
          <p:nvPr/>
        </p:nvGrpSpPr>
        <p:grpSpPr bwMode="auto">
          <a:xfrm>
            <a:off x="-6332" y="0"/>
            <a:ext cx="12269575" cy="6858000"/>
            <a:chOff x="-6566" y="-2"/>
            <a:chExt cx="12269309" cy="6858002"/>
          </a:xfrm>
        </p:grpSpPr>
        <p:sp>
          <p:nvSpPr>
            <p:cNvPr id="7" name="Rectangle 36">
              <a:extLst>
                <a:ext uri="{FF2B5EF4-FFF2-40B4-BE49-F238E27FC236}">
                  <a16:creationId xmlns:a16="http://schemas.microsoft.com/office/drawing/2014/main" id="{B286EBFF-405F-4342-A35F-E3D58A57AAA0}"/>
                </a:ext>
              </a:extLst>
            </p:cNvPr>
            <p:cNvSpPr/>
            <p:nvPr/>
          </p:nvSpPr>
          <p:spPr>
            <a:xfrm>
              <a:off x="-6566" y="-2"/>
              <a:ext cx="12198068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302" dirty="0"/>
            </a:p>
          </p:txBody>
        </p:sp>
        <p:grpSp>
          <p:nvGrpSpPr>
            <p:cNvPr id="8" name="Group 37">
              <a:extLst>
                <a:ext uri="{FF2B5EF4-FFF2-40B4-BE49-F238E27FC236}">
                  <a16:creationId xmlns:a16="http://schemas.microsoft.com/office/drawing/2014/main" id="{FB578932-667E-41E0-A19D-6898CF0034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9" name="Straight Connector 38">
                <a:extLst>
                  <a:ext uri="{FF2B5EF4-FFF2-40B4-BE49-F238E27FC236}">
                    <a16:creationId xmlns:a16="http://schemas.microsoft.com/office/drawing/2014/main" id="{3AAC8A65-508A-4822-9EB7-1988137EEABF}"/>
                  </a:ext>
                </a:extLst>
              </p:cNvPr>
              <p:cNvCxnSpPr/>
              <p:nvPr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39">
                <a:extLst>
                  <a:ext uri="{FF2B5EF4-FFF2-40B4-BE49-F238E27FC236}">
                    <a16:creationId xmlns:a16="http://schemas.microsoft.com/office/drawing/2014/main" id="{D541FEA0-736C-4B8C-A65B-31602CD09336}"/>
                  </a:ext>
                </a:extLst>
              </p:cNvPr>
              <p:cNvCxnSpPr/>
              <p:nvPr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0">
                <a:extLst>
                  <a:ext uri="{FF2B5EF4-FFF2-40B4-BE49-F238E27FC236}">
                    <a16:creationId xmlns:a16="http://schemas.microsoft.com/office/drawing/2014/main" id="{7F3B16AA-2B8F-4A21-9CA8-F3339BE57415}"/>
                  </a:ext>
                </a:extLst>
              </p:cNvPr>
              <p:cNvCxnSpPr/>
              <p:nvPr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1">
                <a:extLst>
                  <a:ext uri="{FF2B5EF4-FFF2-40B4-BE49-F238E27FC236}">
                    <a16:creationId xmlns:a16="http://schemas.microsoft.com/office/drawing/2014/main" id="{AC9F3AFD-84E3-4B30-B2B1-46F5E0DAE151}"/>
                  </a:ext>
                </a:extLst>
              </p:cNvPr>
              <p:cNvCxnSpPr/>
              <p:nvPr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2">
                <a:extLst>
                  <a:ext uri="{FF2B5EF4-FFF2-40B4-BE49-F238E27FC236}">
                    <a16:creationId xmlns:a16="http://schemas.microsoft.com/office/drawing/2014/main" id="{6FC0AAA3-5969-43CA-BBD5-920D07818D15}"/>
                  </a:ext>
                </a:extLst>
              </p:cNvPr>
              <p:cNvCxnSpPr/>
              <p:nvPr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3">
                <a:extLst>
                  <a:ext uri="{FF2B5EF4-FFF2-40B4-BE49-F238E27FC236}">
                    <a16:creationId xmlns:a16="http://schemas.microsoft.com/office/drawing/2014/main" id="{8251541F-927D-4CC7-B8F9-7DB6E206D6D7}"/>
                  </a:ext>
                </a:extLst>
              </p:cNvPr>
              <p:cNvCxnSpPr/>
              <p:nvPr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4">
                <a:extLst>
                  <a:ext uri="{FF2B5EF4-FFF2-40B4-BE49-F238E27FC236}">
                    <a16:creationId xmlns:a16="http://schemas.microsoft.com/office/drawing/2014/main" id="{A87FBAC8-5D10-4BE9-97A8-DB3A88CDE55F}"/>
                  </a:ext>
                </a:extLst>
              </p:cNvPr>
              <p:cNvCxnSpPr/>
              <p:nvPr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5">
                <a:extLst>
                  <a:ext uri="{FF2B5EF4-FFF2-40B4-BE49-F238E27FC236}">
                    <a16:creationId xmlns:a16="http://schemas.microsoft.com/office/drawing/2014/main" id="{4A54C927-1942-43F8-AC0F-E22D9DA0B7D6}"/>
                  </a:ext>
                </a:extLst>
              </p:cNvPr>
              <p:cNvCxnSpPr/>
              <p:nvPr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6">
                <a:extLst>
                  <a:ext uri="{FF2B5EF4-FFF2-40B4-BE49-F238E27FC236}">
                    <a16:creationId xmlns:a16="http://schemas.microsoft.com/office/drawing/2014/main" id="{D2D41BBB-734A-48D3-A858-07610FFFA6C8}"/>
                  </a:ext>
                </a:extLst>
              </p:cNvPr>
              <p:cNvCxnSpPr/>
              <p:nvPr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7">
                <a:extLst>
                  <a:ext uri="{FF2B5EF4-FFF2-40B4-BE49-F238E27FC236}">
                    <a16:creationId xmlns:a16="http://schemas.microsoft.com/office/drawing/2014/main" id="{074190C1-00DD-49C0-862A-0A16D6469CF3}"/>
                  </a:ext>
                </a:extLst>
              </p:cNvPr>
              <p:cNvCxnSpPr/>
              <p:nvPr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8">
                <a:extLst>
                  <a:ext uri="{FF2B5EF4-FFF2-40B4-BE49-F238E27FC236}">
                    <a16:creationId xmlns:a16="http://schemas.microsoft.com/office/drawing/2014/main" id="{BD38215B-76AF-44F4-BB7E-4EB2D4449B1D}"/>
                  </a:ext>
                </a:extLst>
              </p:cNvPr>
              <p:cNvCxnSpPr/>
              <p:nvPr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9">
                <a:extLst>
                  <a:ext uri="{FF2B5EF4-FFF2-40B4-BE49-F238E27FC236}">
                    <a16:creationId xmlns:a16="http://schemas.microsoft.com/office/drawing/2014/main" id="{D18DFF1C-6CF6-464D-B8D4-31FA5BFB128C}"/>
                  </a:ext>
                </a:extLst>
              </p:cNvPr>
              <p:cNvCxnSpPr/>
              <p:nvPr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0">
                <a:extLst>
                  <a:ext uri="{FF2B5EF4-FFF2-40B4-BE49-F238E27FC236}">
                    <a16:creationId xmlns:a16="http://schemas.microsoft.com/office/drawing/2014/main" id="{EA8C603C-83A2-4AD1-A50D-C058BBCC2BB9}"/>
                  </a:ext>
                </a:extLst>
              </p:cNvPr>
              <p:cNvCxnSpPr/>
              <p:nvPr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1">
                <a:extLst>
                  <a:ext uri="{FF2B5EF4-FFF2-40B4-BE49-F238E27FC236}">
                    <a16:creationId xmlns:a16="http://schemas.microsoft.com/office/drawing/2014/main" id="{1EB950DA-E39B-43F7-9D4F-5A0C038080EB}"/>
                  </a:ext>
                </a:extLst>
              </p:cNvPr>
              <p:cNvCxnSpPr/>
              <p:nvPr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2">
                <a:extLst>
                  <a:ext uri="{FF2B5EF4-FFF2-40B4-BE49-F238E27FC236}">
                    <a16:creationId xmlns:a16="http://schemas.microsoft.com/office/drawing/2014/main" id="{A7879563-2EC1-410B-A846-AE6326DC2F01}"/>
                  </a:ext>
                </a:extLst>
              </p:cNvPr>
              <p:cNvCxnSpPr/>
              <p:nvPr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3">
                <a:extLst>
                  <a:ext uri="{FF2B5EF4-FFF2-40B4-BE49-F238E27FC236}">
                    <a16:creationId xmlns:a16="http://schemas.microsoft.com/office/drawing/2014/main" id="{E7BAA8D5-A43F-406C-9C68-0F5453614D3C}"/>
                  </a:ext>
                </a:extLst>
              </p:cNvPr>
              <p:cNvCxnSpPr/>
              <p:nvPr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4">
                <a:extLst>
                  <a:ext uri="{FF2B5EF4-FFF2-40B4-BE49-F238E27FC236}">
                    <a16:creationId xmlns:a16="http://schemas.microsoft.com/office/drawing/2014/main" id="{79A4C716-46B7-4828-BD8D-0D4D0135BA95}"/>
                  </a:ext>
                </a:extLst>
              </p:cNvPr>
              <p:cNvCxnSpPr/>
              <p:nvPr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5">
                <a:extLst>
                  <a:ext uri="{FF2B5EF4-FFF2-40B4-BE49-F238E27FC236}">
                    <a16:creationId xmlns:a16="http://schemas.microsoft.com/office/drawing/2014/main" id="{8BA10BC1-AADD-4639-94F2-DCA39A44A2FE}"/>
                  </a:ext>
                </a:extLst>
              </p:cNvPr>
              <p:cNvCxnSpPr/>
              <p:nvPr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6">
                <a:extLst>
                  <a:ext uri="{FF2B5EF4-FFF2-40B4-BE49-F238E27FC236}">
                    <a16:creationId xmlns:a16="http://schemas.microsoft.com/office/drawing/2014/main" id="{65ADFF7F-8AF2-46BE-AD78-423C8295E9F3}"/>
                  </a:ext>
                </a:extLst>
              </p:cNvPr>
              <p:cNvCxnSpPr/>
              <p:nvPr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7">
                <a:extLst>
                  <a:ext uri="{FF2B5EF4-FFF2-40B4-BE49-F238E27FC236}">
                    <a16:creationId xmlns:a16="http://schemas.microsoft.com/office/drawing/2014/main" id="{E40B24B5-FE6B-4953-BD78-7C4D74F4DFA3}"/>
                  </a:ext>
                </a:extLst>
              </p:cNvPr>
              <p:cNvCxnSpPr/>
              <p:nvPr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8">
                <a:extLst>
                  <a:ext uri="{FF2B5EF4-FFF2-40B4-BE49-F238E27FC236}">
                    <a16:creationId xmlns:a16="http://schemas.microsoft.com/office/drawing/2014/main" id="{C9F508B7-4D1A-42C1-AA1B-E191D03E32B2}"/>
                  </a:ext>
                </a:extLst>
              </p:cNvPr>
              <p:cNvCxnSpPr/>
              <p:nvPr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9">
                <a:extLst>
                  <a:ext uri="{FF2B5EF4-FFF2-40B4-BE49-F238E27FC236}">
                    <a16:creationId xmlns:a16="http://schemas.microsoft.com/office/drawing/2014/main" id="{C6C11451-69AE-41D9-AEA1-AC8E51849B16}"/>
                  </a:ext>
                </a:extLst>
              </p:cNvPr>
              <p:cNvCxnSpPr/>
              <p:nvPr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0">
                <a:extLst>
                  <a:ext uri="{FF2B5EF4-FFF2-40B4-BE49-F238E27FC236}">
                    <a16:creationId xmlns:a16="http://schemas.microsoft.com/office/drawing/2014/main" id="{CAAF9C1F-2872-4152-AFD7-D12B6898FB82}"/>
                  </a:ext>
                </a:extLst>
              </p:cNvPr>
              <p:cNvCxnSpPr/>
              <p:nvPr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1">
                <a:extLst>
                  <a:ext uri="{FF2B5EF4-FFF2-40B4-BE49-F238E27FC236}">
                    <a16:creationId xmlns:a16="http://schemas.microsoft.com/office/drawing/2014/main" id="{357A5CF9-9921-4928-BF15-406898D323CB}"/>
                  </a:ext>
                </a:extLst>
              </p:cNvPr>
              <p:cNvCxnSpPr/>
              <p:nvPr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Text Box 38">
            <a:extLst>
              <a:ext uri="{FF2B5EF4-FFF2-40B4-BE49-F238E27FC236}">
                <a16:creationId xmlns:a16="http://schemas.microsoft.com/office/drawing/2014/main" id="{9C22BBCC-E27D-4BEB-90D2-741B22D28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411" y="6202363"/>
            <a:ext cx="374103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2" indent="0" algn="r" eaLnBrk="1" hangingPunct="1">
              <a:spcBef>
                <a:spcPct val="50000"/>
              </a:spcBef>
            </a:pPr>
            <a:fld id="{F3A697E0-D88C-4534-A530-DC3C0627D4B6}" type="slidenum">
              <a:rPr altLang="en-US" sz="800" noProof="1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2" indent="0" algn="r" eaLnBrk="1" hangingPunct="1">
                <a:spcBef>
                  <a:spcPct val="50000"/>
                </a:spcBef>
              </a:pPr>
              <a:t>‹#›</a:t>
            </a:fld>
            <a:endParaRPr lang="en-GB" altLang="en-US" sz="80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60FAACF-4D13-4909-9FF5-1325786EA86B}"/>
              </a:ext>
            </a:extLst>
          </p:cNvPr>
          <p:cNvCxnSpPr>
            <a:cxnSpLocks/>
          </p:cNvCxnSpPr>
          <p:nvPr/>
        </p:nvCxnSpPr>
        <p:spPr>
          <a:xfrm>
            <a:off x="220062" y="6423025"/>
            <a:ext cx="1170438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2108" y="57756"/>
            <a:ext cx="10081633" cy="760272"/>
          </a:xfrm>
        </p:spPr>
        <p:txBody>
          <a:bodyPr/>
          <a:lstStyle/>
          <a:p>
            <a:r>
              <a:rPr lang="en-US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01" y="1135116"/>
            <a:ext cx="11732718" cy="507488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B9FCAA51-7308-4101-93DE-228662D792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4259" y="-2"/>
            <a:ext cx="1684494" cy="8763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1ADA305B-E803-40CB-9871-B2D90E3783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48" y="6438900"/>
            <a:ext cx="1015762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28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heme" Target="../theme/theme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jpeg"/><Relationship Id="rId4" Type="http://schemas.openxmlformats.org/officeDocument/2006/relationships/image" Target="../media/image1.jpeg"/><Relationship Id="rId9" Type="http://schemas.openxmlformats.org/officeDocument/2006/relationships/image" Target="../media/image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474DDF-CEEE-F73B-C4A9-63D106AEB8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294"/>
            <a:ext cx="12192000" cy="1013238"/>
          </a:xfrm>
          <a:prstGeom prst="rect">
            <a:avLst/>
          </a:prstGeom>
        </p:spPr>
      </p:pic>
      <p:sp>
        <p:nvSpPr>
          <p:cNvPr id="1026" name="Text Box 38">
            <a:extLst>
              <a:ext uri="{FF2B5EF4-FFF2-40B4-BE49-F238E27FC236}">
                <a16:creationId xmlns:a16="http://schemas.microsoft.com/office/drawing/2014/main" id="{9F3F23CB-1081-4142-83C4-C49ED77C1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62" y="6202363"/>
            <a:ext cx="121904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80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7" name="Picture 35" hidden="1">
            <a:extLst>
              <a:ext uri="{FF2B5EF4-FFF2-40B4-BE49-F238E27FC236}">
                <a16:creationId xmlns:a16="http://schemas.microsoft.com/office/drawing/2014/main" id="{0450AB64-3744-448F-A1C4-3C2B8455E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DG">
            <a:extLst>
              <a:ext uri="{FF2B5EF4-FFF2-40B4-BE49-F238E27FC236}">
                <a16:creationId xmlns:a16="http://schemas.microsoft.com/office/drawing/2014/main" id="{B4D89081-3586-40A4-8309-9019FE3D9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005" y="447675"/>
            <a:ext cx="6688897" cy="2111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GB" sz="772" dirty="0"/>
          </a:p>
        </p:txBody>
      </p:sp>
      <p:sp>
        <p:nvSpPr>
          <p:cNvPr id="1029" name="Rectangle 6">
            <a:extLst>
              <a:ext uri="{FF2B5EF4-FFF2-40B4-BE49-F238E27FC236}">
                <a16:creationId xmlns:a16="http://schemas.microsoft.com/office/drawing/2014/main" id="{2E046D58-E808-41D6-BFFF-9DC16DC2BA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5311" y="155575"/>
            <a:ext cx="1008163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30" name="Rectangle 2">
            <a:extLst>
              <a:ext uri="{FF2B5EF4-FFF2-40B4-BE49-F238E27FC236}">
                <a16:creationId xmlns:a16="http://schemas.microsoft.com/office/drawing/2014/main" id="{7C9BFF8B-9F77-4851-B323-1A26FD0B79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478" y="1097166"/>
            <a:ext cx="11732880" cy="511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031" name="Text Box 34">
            <a:extLst>
              <a:ext uri="{FF2B5EF4-FFF2-40B4-BE49-F238E27FC236}">
                <a16:creationId xmlns:a16="http://schemas.microsoft.com/office/drawing/2014/main" id="{229E338D-0159-482D-9EAB-356C5ADA2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8536" y="6202363"/>
            <a:ext cx="27432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ADEFCF0E-C421-44F6-A8AA-93573715621A}" type="slidenum">
              <a:rPr altLang="en-US" sz="800" noProof="1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GB" altLang="en-US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34EE195-43D4-4581-8950-822FCFCD943C}"/>
              </a:ext>
            </a:extLst>
          </p:cNvPr>
          <p:cNvCxnSpPr>
            <a:cxnSpLocks/>
          </p:cNvCxnSpPr>
          <p:nvPr/>
        </p:nvCxnSpPr>
        <p:spPr>
          <a:xfrm>
            <a:off x="220062" y="6423025"/>
            <a:ext cx="1170438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9FBC1400-B4B3-4DDB-AC99-110098A02AB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4259" y="-2"/>
            <a:ext cx="1684494" cy="8763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ACFC0D2-CEAE-4D32-BB51-A4BDD73FB9A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48" y="6438900"/>
            <a:ext cx="10157625" cy="4191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9D2AB8E-D9F7-4A7F-8709-4AC799675A6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4960" y="6438900"/>
            <a:ext cx="2013793" cy="419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677235-8D53-296E-A826-96C0D45006C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4959" y="6438900"/>
            <a:ext cx="2013793" cy="419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defRPr lang="en-GB" dirty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05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dirty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31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dirty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357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dirty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09838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dirty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5.emf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B038F303-BFB6-4F0A-9C0E-DE4DE4DA8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45" y="3421063"/>
            <a:ext cx="11914187" cy="704850"/>
          </a:xfrm>
          <a:prstGeom prst="rect">
            <a:avLst/>
          </a:prstGeom>
          <a:noFill/>
          <a:ln>
            <a:noFill/>
          </a:ln>
        </p:spPr>
        <p:txBody>
          <a:bodyPr lIns="88202" tIns="44101" rIns="88202" bIns="44101" anchor="b">
            <a:spAutoFit/>
          </a:bodyPr>
          <a:lstStyle/>
          <a:p>
            <a:pPr defTabSz="882030" eaLnBrk="1" hangingPunct="1">
              <a:defRPr/>
            </a:pPr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TITLE OF PRESENTATION</a:t>
            </a:r>
          </a:p>
        </p:txBody>
      </p:sp>
      <p:sp>
        <p:nvSpPr>
          <p:cNvPr id="7" name="Text Box 24">
            <a:extLst>
              <a:ext uri="{FF2B5EF4-FFF2-40B4-BE49-F238E27FC236}">
                <a16:creationId xmlns:a16="http://schemas.microsoft.com/office/drawing/2014/main" id="{38365EDA-09A5-4B01-9D4C-E78FE7596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8481" y="5224464"/>
            <a:ext cx="5124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r>
              <a:rPr lang="en-GB" alt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 Box 25">
            <a:extLst>
              <a:ext uri="{FF2B5EF4-FFF2-40B4-BE49-F238E27FC236}">
                <a16:creationId xmlns:a16="http://schemas.microsoft.com/office/drawing/2014/main" id="{9E2A5304-4760-4355-BAD1-3B9FD8A88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8481" y="5884863"/>
            <a:ext cx="51244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r>
              <a:rPr lang="en-GB" alt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D9ADCF8E-4029-478E-A1B0-7E7C0781B81F}"/>
              </a:ext>
            </a:extLst>
          </p:cNvPr>
          <p:cNvSpPr/>
          <p:nvPr/>
        </p:nvSpPr>
        <p:spPr>
          <a:xfrm>
            <a:off x="7271545" y="5591175"/>
            <a:ext cx="4751387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endParaRPr lang="en-GB" sz="1200" dirty="0">
              <a:cs typeface="Arial" panose="020B0604020202020204" pitchFamily="34" charset="0"/>
            </a:endParaRPr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5FD32760-7B71-8004-9254-F1BFB6DEC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19" y="-206374"/>
            <a:ext cx="209391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8">
            <a:extLst>
              <a:ext uri="{FF2B5EF4-FFF2-40B4-BE49-F238E27FC236}">
                <a16:creationId xmlns:a16="http://schemas.microsoft.com/office/drawing/2014/main" id="{21746E5E-1817-AA54-AC49-A40A3EA0B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9" y="6213475"/>
            <a:ext cx="6705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80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0F1384-272C-58AC-6276-D2B7CFA621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6031" y="6438900"/>
            <a:ext cx="2019300" cy="419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197CB0-6126-CA21-2D8A-DCC0C289A9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235" y="6438900"/>
            <a:ext cx="10185400" cy="41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allAtOnce"/>
      <p:bldP spid="8" grpId="0" build="allAtOnce"/>
      <p:bldP spid="2" grpId="0" build="allAtOnce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8ADA4-C82F-512B-7107-9AFACB261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229A-D7A3-2F5D-1547-E943DD282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088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2E83E-6AE8-5510-B588-B87DEA59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774F0-2A18-EAE6-4ED5-2CD237458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419792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 ESA v16 with SK flag_131022 - Corrected.potx" id="{7A27C19C-67E5-4397-BF49-5BBBED20785F}" vid="{1738EFAD-70A4-4290-BD67-B59AB079621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- For ESA Official Use Only</Classification>
    <Issue_x0020_Date xmlns="ddc99d1b-0883-4f2c-a8e6-6d8ebaa0e5d6">2020-08-04T22:00:00+00:00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PKKMWAM5UKCP-1108600927-1303</_dlc_DocId>
    <_dlc_DocIdUrl xmlns="ddc99d1b-0883-4f2c-a8e6-6d8ebaa0e5d6">
      <Url>https://esateamsite.sso.esa.int/support/EOT2018/_layouts/15/DocIdRedir.aspx?ID=PKKMWAM5UKCP-1108600927-1303</Url>
      <Description>PKKMWAM5UKCP-1108600927-1303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2253E4B-BB15-4AC1-82DB-CDDE390D88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22279E-2C4C-4C93-8498-455A58D1433E}">
  <ds:schemaRefs>
    <ds:schemaRef ds:uri="http://purl.org/dc/elements/1.1/"/>
    <ds:schemaRef ds:uri="http://schemas.microsoft.com/office/2006/metadata/properties"/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sharepoint/v3/fields"/>
    <ds:schemaRef ds:uri="ddc99d1b-0883-4f2c-a8e6-6d8ebaa0e5d6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52B14A63-63A1-4694-A9CB-C52F3967F032}">
  <ds:schemaRefs>
    <ds:schemaRef ds:uri="http://schemas.microsoft.com/sharepoint/events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Presentation ESA v16 with SK flag_131022 - Corrected</Template>
  <TotalTime>30</TotalTime>
  <Words>14</Words>
  <Application>Microsoft Office PowerPoint</Application>
  <PresentationFormat>Widescreen</PresentationFormat>
  <Paragraphs>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Verdana</vt:lpstr>
      <vt:lpstr>ESA_Presentation_DARK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PowerPoint Presentation</dc:subject>
  <dc:creator>Ulla Vayrynen</dc:creator>
  <cp:keywords/>
  <dc:description/>
  <cp:lastModifiedBy>Ulla Vayrynen</cp:lastModifiedBy>
  <cp:revision>1</cp:revision>
  <cp:lastPrinted>2008-08-26T16:26:23Z</cp:lastPrinted>
  <dcterms:created xsi:type="dcterms:W3CDTF">2023-05-24T09:07:43Z</dcterms:created>
  <dcterms:modified xsi:type="dcterms:W3CDTF">2023-05-24T09:38:44Z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user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Organisational_x0020_entity">
    <vt:lpwstr/>
  </property>
  <property fmtid="{D5CDD505-2E9C-101B-9397-08002B2CF9AE}" pid="28" name="_dlc_DocIdItemGuid">
    <vt:lpwstr>5f0bab48-4ce0-4eab-83cc-d71b5b88219f</vt:lpwstr>
  </property>
  <property fmtid="{D5CDD505-2E9C-101B-9397-08002B2CF9AE}" pid="29" name="Organisational entity">
    <vt:lpwstr/>
  </property>
  <property fmtid="{D5CDD505-2E9C-101B-9397-08002B2CF9AE}" pid="30" name="IconOverlay">
    <vt:lpwstr/>
  </property>
  <property fmtid="{D5CDD505-2E9C-101B-9397-08002B2CF9AE}" pid="31" name="Document ID Value">
    <vt:lpwstr>PKKMWAM5UKCP-1108600927-1303</vt:lpwstr>
  </property>
  <property fmtid="{D5CDD505-2E9C-101B-9397-08002B2CF9AE}" pid="32" name="MSIP_Label_3976fa30-1907-4356-8241-62ea5e1c0256_Enabled">
    <vt:lpwstr>true</vt:lpwstr>
  </property>
  <property fmtid="{D5CDD505-2E9C-101B-9397-08002B2CF9AE}" pid="33" name="MSIP_Label_3976fa30-1907-4356-8241-62ea5e1c0256_SetDate">
    <vt:lpwstr>2020-09-30T12:03:24Z</vt:lpwstr>
  </property>
  <property fmtid="{D5CDD505-2E9C-101B-9397-08002B2CF9AE}" pid="34" name="MSIP_Label_3976fa30-1907-4356-8241-62ea5e1c0256_Method">
    <vt:lpwstr>Standard</vt:lpwstr>
  </property>
  <property fmtid="{D5CDD505-2E9C-101B-9397-08002B2CF9AE}" pid="35" name="MSIP_Label_3976fa30-1907-4356-8241-62ea5e1c0256_Name">
    <vt:lpwstr>ESA UNCLASSIFIED – For ESA Official Use Only</vt:lpwstr>
  </property>
  <property fmtid="{D5CDD505-2E9C-101B-9397-08002B2CF9AE}" pid="36" name="MSIP_Label_3976fa30-1907-4356-8241-62ea5e1c0256_SiteId">
    <vt:lpwstr>9a5cacd0-2bef-4dd7-ac5c-7ebe1f54f495</vt:lpwstr>
  </property>
  <property fmtid="{D5CDD505-2E9C-101B-9397-08002B2CF9AE}" pid="37" name="MSIP_Label_3976fa30-1907-4356-8241-62ea5e1c0256_ActionId">
    <vt:lpwstr>12cffb5a-e4fd-4993-a937-3b8906224a24</vt:lpwstr>
  </property>
  <property fmtid="{D5CDD505-2E9C-101B-9397-08002B2CF9AE}" pid="38" name="MSIP_Label_3976fa30-1907-4356-8241-62ea5e1c0256_ContentBits">
    <vt:lpwstr>0</vt:lpwstr>
  </property>
  <property fmtid="{D5CDD505-2E9C-101B-9397-08002B2CF9AE}" pid="39" name="In_iShare">
    <vt:lpwstr>0</vt:lpwstr>
  </property>
  <property fmtid="{D5CDD505-2E9C-101B-9397-08002B2CF9AE}" pid="40" name="Assign document reference">
    <vt:lpwstr>0</vt:lpwstr>
  </property>
  <property fmtid="{D5CDD505-2E9C-101B-9397-08002B2CF9AE}" pid="41" name="AutoSync">
    <vt:lpwstr>0</vt:lpwstr>
  </property>
  <property fmtid="{D5CDD505-2E9C-101B-9397-08002B2CF9AE}" pid="42" name="_dlc_DocId">
    <vt:lpwstr>PKKMWAM5UKCP-1108600927-1303</vt:lpwstr>
  </property>
  <property fmtid="{D5CDD505-2E9C-101B-9397-08002B2CF9AE}" pid="43" name="_dlc_DocIdUrl">
    <vt:lpwstr>https://esateamsite.sso.esa.int/support/EOT2018/_layouts/15/DocIdRedir.aspx?ID=PKKMWAM5UKCP-1108600927-1303, PKKMWAM5UKCP-1108600927-1303</vt:lpwstr>
  </property>
  <property fmtid="{D5CDD505-2E9C-101B-9397-08002B2CF9AE}" pid="44" name="Issue Date">
    <vt:filetime>2020-08-04T22:00:00Z</vt:filetime>
  </property>
  <property fmtid="{D5CDD505-2E9C-101B-9397-08002B2CF9AE}" pid="45" name="Revision">
    <vt:i4>0</vt:i4>
  </property>
  <property fmtid="{D5CDD505-2E9C-101B-9397-08002B2CF9AE}" pid="46" name="Issue">
    <vt:i4>0</vt:i4>
  </property>
</Properties>
</file>